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3"/>
  </p:notesMasterIdLst>
  <p:sldIdLst>
    <p:sldId id="305" r:id="rId3"/>
    <p:sldId id="313" r:id="rId4"/>
    <p:sldId id="284" r:id="rId5"/>
    <p:sldId id="306" r:id="rId6"/>
    <p:sldId id="307" r:id="rId7"/>
    <p:sldId id="308" r:id="rId8"/>
    <p:sldId id="309" r:id="rId9"/>
    <p:sldId id="310" r:id="rId10"/>
    <p:sldId id="311" r:id="rId11"/>
    <p:sldId id="315"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656"/>
    <a:srgbClr val="9848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9589" autoAdjust="0"/>
  </p:normalViewPr>
  <p:slideViewPr>
    <p:cSldViewPr snapToGrid="0" snapToObjects="1">
      <p:cViewPr varScale="1">
        <p:scale>
          <a:sx n="63" d="100"/>
          <a:sy n="63" d="100"/>
        </p:scale>
        <p:origin x="13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31E6298-5FF3-4E2A-B9D2-9EE618559D21}" type="datetimeFigureOut">
              <a:rPr lang="en-US" smtClean="0"/>
              <a:t>5/17/2022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3CFF909-1DF7-4020-AD77-374E175BC4F9}" type="slidenum">
              <a:rPr lang="en-US" smtClean="0"/>
              <a:t>‹#›</a:t>
            </a:fld>
            <a:endParaRPr lang="en-US"/>
          </a:p>
        </p:txBody>
      </p:sp>
    </p:spTree>
    <p:extLst>
      <p:ext uri="{BB962C8B-B14F-4D97-AF65-F5344CB8AC3E}">
        <p14:creationId xmlns:p14="http://schemas.microsoft.com/office/powerpoint/2010/main" val="1185701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CFF909-1DF7-4020-AD77-374E175BC4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283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CFF909-1DF7-4020-AD77-374E175BC4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379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7F40AB-B09B-6D45-8ADE-9E8D5D32F7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74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7F40AB-B09B-6D45-8ADE-9E8D5D32F7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89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7F40AB-B09B-6D45-8ADE-9E8D5D32F7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128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7F40AB-B09B-6D45-8ADE-9E8D5D32F7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511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7F40AB-B09B-6D45-8ADE-9E8D5D32F7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526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200" b="1" i="0" u="none" strike="noStrike" baseline="0" dirty="0">
                <a:latin typeface="+mn-lt"/>
                <a:cs typeface="Arial" panose="020B0604020202020204" pitchFamily="34" charset="0"/>
              </a:rPr>
              <a:t>Rom 12:10a</a:t>
            </a:r>
            <a:r>
              <a:rPr lang="en-US" sz="1200" b="0" i="0" u="none" strike="noStrike" baseline="0" dirty="0">
                <a:latin typeface="+mn-lt"/>
                <a:cs typeface="Arial" panose="020B0604020202020204" pitchFamily="34" charset="0"/>
              </a:rPr>
              <a:t> Love one another with brotherly affection. </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200" b="1" i="0" u="none" strike="noStrike" baseline="0" dirty="0">
                <a:latin typeface="+mn-lt"/>
                <a:cs typeface="Arial" panose="020B0604020202020204" pitchFamily="34" charset="0"/>
              </a:rPr>
              <a:t>Rom 12:10b</a:t>
            </a:r>
            <a:r>
              <a:rPr lang="en-US" sz="1200" b="0" i="0" u="none" strike="noStrike" baseline="0" dirty="0">
                <a:latin typeface="+mn-lt"/>
                <a:cs typeface="Arial" panose="020B0604020202020204" pitchFamily="34" charset="0"/>
              </a:rPr>
              <a:t> Outdo one another in showing honor.</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200" b="1" i="0" u="none" strike="noStrike" baseline="0" dirty="0">
                <a:latin typeface="+mn-lt"/>
                <a:cs typeface="Arial" panose="020B0604020202020204" pitchFamily="34" charset="0"/>
              </a:rPr>
              <a:t>Rom 15:7</a:t>
            </a:r>
            <a:r>
              <a:rPr lang="en-US" sz="1200" b="0" i="0" u="none" strike="noStrike" baseline="0" dirty="0">
                <a:latin typeface="+mn-lt"/>
                <a:cs typeface="Arial" panose="020B0604020202020204" pitchFamily="34" charset="0"/>
              </a:rPr>
              <a:t> Therefore welcome one another as Christ has welcomed you, for the glory of God.</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200" b="1" i="0" u="none" strike="noStrike" baseline="0" dirty="0">
                <a:latin typeface="+mn-lt"/>
                <a:cs typeface="Arial" panose="020B0604020202020204" pitchFamily="34" charset="0"/>
              </a:rPr>
              <a:t>Rom 15:14</a:t>
            </a:r>
            <a:r>
              <a:rPr lang="en-US" sz="1200" b="0" i="0" u="none" strike="noStrike" baseline="0" dirty="0">
                <a:latin typeface="+mn-lt"/>
                <a:cs typeface="Arial" panose="020B0604020202020204" pitchFamily="34" charset="0"/>
              </a:rPr>
              <a:t> I myself am satisfied about you, my brothers, that you yourselves are full of goodness, filled with all knowledge and able to instruct one another.</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200" b="1" i="0" u="none" strike="noStrike" baseline="0" dirty="0">
                <a:latin typeface="+mn-lt"/>
                <a:cs typeface="Arial" panose="020B0604020202020204" pitchFamily="34" charset="0"/>
              </a:rPr>
              <a:t>Rom 12:5</a:t>
            </a:r>
            <a:r>
              <a:rPr lang="en-US" sz="1200" b="0" i="0" u="none" strike="noStrike" baseline="0" dirty="0">
                <a:latin typeface="+mn-lt"/>
                <a:cs typeface="Arial" panose="020B0604020202020204" pitchFamily="34" charset="0"/>
              </a:rPr>
              <a:t> so we, though many, are one body in Christ, and individually members one of another.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7F40AB-B09B-6D45-8ADE-9E8D5D32F7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371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600"/>
              </a:spcAft>
              <a:buClrTx/>
              <a:buSzTx/>
              <a:buFont typeface="+mj-lt"/>
              <a:buAutoNum type="arabicPeriod" startAt="6"/>
              <a:tabLst/>
              <a:defRPr/>
            </a:pPr>
            <a:r>
              <a:rPr lang="en-US" sz="1200" b="1" i="0" u="none" strike="noStrike" baseline="0" dirty="0">
                <a:latin typeface="+mn-lt"/>
                <a:cs typeface="Arial" panose="020B0604020202020204" pitchFamily="34" charset="0"/>
              </a:rPr>
              <a:t>Gal 6:2</a:t>
            </a:r>
            <a:r>
              <a:rPr lang="en-US" sz="1200" b="0" i="0" u="none" strike="noStrike" baseline="0" dirty="0">
                <a:latin typeface="+mn-lt"/>
                <a:cs typeface="Arial" panose="020B0604020202020204" pitchFamily="34" charset="0"/>
              </a:rPr>
              <a:t> Bear one another's burdens, and so fulfill the law of Christ.</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startAt="6"/>
              <a:tabLst/>
              <a:defRPr/>
            </a:pPr>
            <a:r>
              <a:rPr lang="en-US" sz="1200" b="1" i="0" u="none" strike="noStrike" baseline="0" dirty="0">
                <a:latin typeface="+mn-lt"/>
                <a:cs typeface="Arial" panose="020B0604020202020204" pitchFamily="34" charset="0"/>
              </a:rPr>
              <a:t>Eph 4:25</a:t>
            </a:r>
            <a:r>
              <a:rPr lang="en-US" sz="1200" b="0" i="0" u="none" strike="noStrike" baseline="0" dirty="0">
                <a:latin typeface="+mn-lt"/>
                <a:cs typeface="Arial" panose="020B0604020202020204" pitchFamily="34" charset="0"/>
              </a:rPr>
              <a:t> Therefore, having put away falsehood, let each one of you speak the truth with his neighbor, for we are members one of another.</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startAt="6"/>
              <a:tabLst/>
              <a:defRPr/>
            </a:pPr>
            <a:r>
              <a:rPr lang="en-US" sz="1200" b="1" i="0" u="none" strike="noStrike" baseline="0" dirty="0">
                <a:latin typeface="+mn-lt"/>
                <a:cs typeface="Arial" panose="020B0604020202020204" pitchFamily="34" charset="0"/>
              </a:rPr>
              <a:t>Col 3:16</a:t>
            </a:r>
            <a:r>
              <a:rPr lang="en-US" sz="1200" b="0" i="0" u="none" strike="noStrike" baseline="0" dirty="0">
                <a:latin typeface="+mn-lt"/>
                <a:cs typeface="Arial" panose="020B0604020202020204" pitchFamily="34" charset="0"/>
              </a:rPr>
              <a:t> Let the word of Christ dwell in you richly, teaching and admonishing one another in all wisdom, singing psalms and hymns and spiritual songs, with thankfulness in your hearts to God.</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startAt="6"/>
              <a:tabLst/>
              <a:defRPr/>
            </a:pPr>
            <a:r>
              <a:rPr lang="en-US" sz="1200" b="1" i="0" u="none" strike="noStrike" baseline="0" dirty="0">
                <a:latin typeface="+mn-lt"/>
                <a:cs typeface="Arial" panose="020B0604020202020204" pitchFamily="34" charset="0"/>
              </a:rPr>
              <a:t>1 </a:t>
            </a:r>
            <a:r>
              <a:rPr lang="en-US" sz="1200" b="1" i="0" u="none" strike="noStrike" baseline="0" dirty="0" err="1">
                <a:latin typeface="+mn-lt"/>
                <a:cs typeface="Arial" panose="020B0604020202020204" pitchFamily="34" charset="0"/>
              </a:rPr>
              <a:t>Thess</a:t>
            </a:r>
            <a:r>
              <a:rPr lang="en-US" sz="1200" b="1" i="0" u="none" strike="noStrike" baseline="0" dirty="0">
                <a:latin typeface="+mn-lt"/>
                <a:cs typeface="Arial" panose="020B0604020202020204" pitchFamily="34" charset="0"/>
              </a:rPr>
              <a:t> 4:18</a:t>
            </a:r>
            <a:r>
              <a:rPr lang="en-US" sz="1200" b="0" i="0" u="none" strike="noStrike" baseline="0" dirty="0">
                <a:latin typeface="+mn-lt"/>
                <a:cs typeface="Arial" panose="020B0604020202020204" pitchFamily="34" charset="0"/>
              </a:rPr>
              <a:t> Therefore encourage one another with these words.</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startAt="6"/>
              <a:tabLst/>
              <a:defRPr/>
            </a:pPr>
            <a:r>
              <a:rPr lang="en-US" sz="1200" b="1" i="0" u="none" strike="noStrike" baseline="0" dirty="0">
                <a:latin typeface="+mn-lt"/>
                <a:cs typeface="Arial" panose="020B0604020202020204" pitchFamily="34" charset="0"/>
              </a:rPr>
              <a:t>1 Tim 2:1</a:t>
            </a:r>
            <a:r>
              <a:rPr lang="en-US" sz="1200" b="0" i="0" u="none" strike="noStrike" baseline="0" dirty="0">
                <a:latin typeface="+mn-lt"/>
                <a:cs typeface="Arial" panose="020B0604020202020204" pitchFamily="34" charset="0"/>
              </a:rPr>
              <a:t> First of all, then, I urge that supplications, prayers, intercessions, and thanksgivings be made for all people.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7F40AB-B09B-6D45-8ADE-9E8D5D32F7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780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600"/>
              </a:spcAft>
              <a:buClrTx/>
              <a:buSzTx/>
              <a:buFont typeface="+mj-lt"/>
              <a:buAutoNum type="arabicPeriod" startAt="11"/>
              <a:tabLst/>
              <a:defRPr/>
            </a:pPr>
            <a:r>
              <a:rPr lang="en-US" sz="1200" b="1" i="0" u="none" strike="noStrike" baseline="0" dirty="0">
                <a:latin typeface="+mn-lt"/>
                <a:cs typeface="Arial" panose="020B0604020202020204" pitchFamily="34" charset="0"/>
              </a:rPr>
              <a:t>1 Peter 4:9</a:t>
            </a:r>
            <a:r>
              <a:rPr lang="en-US" sz="1200" b="0" i="0" u="none" strike="noStrike" baseline="0" dirty="0">
                <a:latin typeface="+mn-lt"/>
                <a:cs typeface="Arial" panose="020B0604020202020204" pitchFamily="34" charset="0"/>
              </a:rPr>
              <a:t> Show hospitality to one another without grumbling.</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startAt="11"/>
              <a:tabLst/>
              <a:defRPr/>
            </a:pPr>
            <a:r>
              <a:rPr lang="en-US" sz="1200" b="1" i="0" u="none" strike="noStrike" baseline="0" dirty="0">
                <a:latin typeface="+mn-lt"/>
                <a:cs typeface="Arial" panose="020B0604020202020204" pitchFamily="34" charset="0"/>
              </a:rPr>
              <a:t>1 Peter 4:10</a:t>
            </a:r>
            <a:r>
              <a:rPr lang="en-US" sz="1200" b="0" i="0" u="none" strike="noStrike" baseline="0" dirty="0">
                <a:latin typeface="+mn-lt"/>
                <a:cs typeface="Arial" panose="020B0604020202020204" pitchFamily="34" charset="0"/>
              </a:rPr>
              <a:t> As each has received a gift, use it to serve one another, as good stewards of God's varied grace:</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startAt="11"/>
              <a:tabLst/>
              <a:defRPr/>
            </a:pPr>
            <a:r>
              <a:rPr lang="en-US" sz="1200" b="1" i="0" u="none" strike="noStrike" baseline="0" dirty="0">
                <a:latin typeface="+mn-lt"/>
                <a:cs typeface="Arial" panose="020B0604020202020204" pitchFamily="34" charset="0"/>
              </a:rPr>
              <a:t>1 Peter 5:14</a:t>
            </a:r>
            <a:r>
              <a:rPr lang="en-US" sz="1200" b="0" i="0" u="none" strike="noStrike" baseline="0" dirty="0">
                <a:latin typeface="+mn-lt"/>
                <a:cs typeface="Arial" panose="020B0604020202020204" pitchFamily="34" charset="0"/>
              </a:rPr>
              <a:t> Greet one another with the kiss of love. Peace to all of you who are in Christ.</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startAt="11"/>
              <a:tabLst/>
              <a:defRPr/>
            </a:pPr>
            <a:r>
              <a:rPr lang="en-US" sz="1200" b="1" i="0" u="none" strike="noStrike" baseline="0" dirty="0">
                <a:latin typeface="+mn-lt"/>
                <a:cs typeface="Arial" panose="020B0604020202020204" pitchFamily="34" charset="0"/>
              </a:rPr>
              <a:t>Phil 2:3</a:t>
            </a:r>
            <a:r>
              <a:rPr lang="en-US" sz="1200" b="0" i="0" u="none" strike="noStrike" baseline="0" dirty="0">
                <a:latin typeface="+mn-lt"/>
                <a:cs typeface="Arial" panose="020B0604020202020204" pitchFamily="34" charset="0"/>
              </a:rPr>
              <a:t> Do nothing from selfish ambition or conceit, but in humility count others more significant than yourselves.</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startAt="11"/>
              <a:tabLst/>
              <a:defRPr/>
            </a:pPr>
            <a:r>
              <a:rPr lang="en-US" sz="1200" b="1" i="0" u="none" strike="noStrike" baseline="0" dirty="0">
                <a:latin typeface="+mn-lt"/>
                <a:cs typeface="Arial" panose="020B0604020202020204" pitchFamily="34" charset="0"/>
              </a:rPr>
              <a:t>1 John 1:7</a:t>
            </a:r>
            <a:r>
              <a:rPr lang="en-US" sz="1200" b="0" i="0" u="none" strike="noStrike" baseline="0" dirty="0">
                <a:latin typeface="+mn-lt"/>
                <a:cs typeface="Arial" panose="020B0604020202020204" pitchFamily="34" charset="0"/>
              </a:rPr>
              <a:t> But if we walk in the light, as he is in the light, we have fellowship with one another, and the blood of Jesus his Son cleanses us from all sin.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7F40AB-B09B-6D45-8ADE-9E8D5D32F7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038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A6D4FC9-C42B-EF4C-BE65-BDF42A2169DF}" type="datetimeFigureOut">
              <a:rPr lang="en-US" smtClean="0">
                <a:solidFill>
                  <a:prstClr val="black">
                    <a:tint val="75000"/>
                  </a:prstClr>
                </a:solidFill>
              </a:rPr>
              <a:pPr/>
              <a:t>5/17/2022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41D7D3-FA3F-BE4F-8528-A17F2AA264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605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6D4FC9-C42B-EF4C-BE65-BDF42A2169DF}" type="datetimeFigureOut">
              <a:rPr lang="en-US" smtClean="0">
                <a:solidFill>
                  <a:prstClr val="black">
                    <a:tint val="75000"/>
                  </a:prstClr>
                </a:solidFill>
              </a:rPr>
              <a:pPr/>
              <a:t>5/17/2022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41D7D3-FA3F-BE4F-8528-A17F2AA264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635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6D4FC9-C42B-EF4C-BE65-BDF42A2169DF}" type="datetimeFigureOut">
              <a:rPr lang="en-US" smtClean="0">
                <a:solidFill>
                  <a:prstClr val="black">
                    <a:tint val="75000"/>
                  </a:prstClr>
                </a:solidFill>
              </a:rPr>
              <a:pPr/>
              <a:t>5/17/2022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41D7D3-FA3F-BE4F-8528-A17F2AA264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0939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5364C-4693-47D6-B361-78A0839A5E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6715D2-A7AD-4409-A68C-3F3B57EFBF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9EC16F-8F75-48F8-B092-C49B2D3C7950}"/>
              </a:ext>
            </a:extLst>
          </p:cNvPr>
          <p:cNvSpPr>
            <a:spLocks noGrp="1"/>
          </p:cNvSpPr>
          <p:nvPr>
            <p:ph type="dt" sz="half" idx="10"/>
          </p:nvPr>
        </p:nvSpPr>
        <p:spPr/>
        <p:txBody>
          <a:bodyPr/>
          <a:lstStyle/>
          <a:p>
            <a:fld id="{2FDAE052-D118-8C48-823F-2CF511056209}" type="datetimeFigureOut">
              <a:rPr lang="en-US" smtClean="0"/>
              <a:t>5/17/2022</a:t>
            </a:fld>
            <a:endParaRPr lang="en-US"/>
          </a:p>
        </p:txBody>
      </p:sp>
      <p:sp>
        <p:nvSpPr>
          <p:cNvPr id="5" name="Footer Placeholder 4">
            <a:extLst>
              <a:ext uri="{FF2B5EF4-FFF2-40B4-BE49-F238E27FC236}">
                <a16:creationId xmlns:a16="http://schemas.microsoft.com/office/drawing/2014/main" id="{DC755094-23BC-46F4-98DA-29C9C5534D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884F6-8C10-49A3-A9EA-8EB38D209C15}"/>
              </a:ext>
            </a:extLst>
          </p:cNvPr>
          <p:cNvSpPr>
            <a:spLocks noGrp="1"/>
          </p:cNvSpPr>
          <p:nvPr>
            <p:ph type="sldNum" sz="quarter" idx="12"/>
          </p:nvPr>
        </p:nvSpPr>
        <p:spPr/>
        <p:txBody>
          <a:bodyPr/>
          <a:lstStyle/>
          <a:p>
            <a:fld id="{7B63B945-F04F-CD43-AEDA-EE7D35D8F2D1}" type="slidenum">
              <a:rPr lang="en-US" smtClean="0"/>
              <a:t>‹#›</a:t>
            </a:fld>
            <a:endParaRPr lang="en-US"/>
          </a:p>
        </p:txBody>
      </p:sp>
    </p:spTree>
    <p:extLst>
      <p:ext uri="{BB962C8B-B14F-4D97-AF65-F5344CB8AC3E}">
        <p14:creationId xmlns:p14="http://schemas.microsoft.com/office/powerpoint/2010/main" val="25862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BBF77-92EC-4F19-B9D7-77614F62F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E59B26-EBA5-4843-99F2-E1A8F51D31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1BA9E0-FFCD-44CE-8FEF-A03CBFEC8B2A}"/>
              </a:ext>
            </a:extLst>
          </p:cNvPr>
          <p:cNvSpPr>
            <a:spLocks noGrp="1"/>
          </p:cNvSpPr>
          <p:nvPr>
            <p:ph type="dt" sz="half" idx="10"/>
          </p:nvPr>
        </p:nvSpPr>
        <p:spPr/>
        <p:txBody>
          <a:bodyPr/>
          <a:lstStyle/>
          <a:p>
            <a:fld id="{2FDAE052-D118-8C48-823F-2CF511056209}" type="datetimeFigureOut">
              <a:rPr lang="en-US" smtClean="0"/>
              <a:t>5/17/2022</a:t>
            </a:fld>
            <a:endParaRPr lang="en-US"/>
          </a:p>
        </p:txBody>
      </p:sp>
      <p:sp>
        <p:nvSpPr>
          <p:cNvPr id="5" name="Footer Placeholder 4">
            <a:extLst>
              <a:ext uri="{FF2B5EF4-FFF2-40B4-BE49-F238E27FC236}">
                <a16:creationId xmlns:a16="http://schemas.microsoft.com/office/drawing/2014/main" id="{83BA59E2-5371-4EFB-9CBF-880B127F04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453BE-BA1D-4C00-AC30-8911A5BE4DA7}"/>
              </a:ext>
            </a:extLst>
          </p:cNvPr>
          <p:cNvSpPr>
            <a:spLocks noGrp="1"/>
          </p:cNvSpPr>
          <p:nvPr>
            <p:ph type="sldNum" sz="quarter" idx="12"/>
          </p:nvPr>
        </p:nvSpPr>
        <p:spPr/>
        <p:txBody>
          <a:bodyPr/>
          <a:lstStyle/>
          <a:p>
            <a:fld id="{7B63B945-F04F-CD43-AEDA-EE7D35D8F2D1}" type="slidenum">
              <a:rPr lang="en-US" smtClean="0"/>
              <a:t>‹#›</a:t>
            </a:fld>
            <a:endParaRPr lang="en-US"/>
          </a:p>
        </p:txBody>
      </p:sp>
    </p:spTree>
    <p:extLst>
      <p:ext uri="{BB962C8B-B14F-4D97-AF65-F5344CB8AC3E}">
        <p14:creationId xmlns:p14="http://schemas.microsoft.com/office/powerpoint/2010/main" val="1411318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30181-D020-4F79-B4EF-4ECC8C80FE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9EE70D-DC51-4646-A44D-1DA4BE950B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B83DC9-0AE0-4B72-9DE3-B6E9F83534C1}"/>
              </a:ext>
            </a:extLst>
          </p:cNvPr>
          <p:cNvSpPr>
            <a:spLocks noGrp="1"/>
          </p:cNvSpPr>
          <p:nvPr>
            <p:ph type="dt" sz="half" idx="10"/>
          </p:nvPr>
        </p:nvSpPr>
        <p:spPr/>
        <p:txBody>
          <a:bodyPr/>
          <a:lstStyle/>
          <a:p>
            <a:fld id="{2FDAE052-D118-8C48-823F-2CF511056209}" type="datetimeFigureOut">
              <a:rPr lang="en-US" smtClean="0"/>
              <a:t>5/17/2022</a:t>
            </a:fld>
            <a:endParaRPr lang="en-US"/>
          </a:p>
        </p:txBody>
      </p:sp>
      <p:sp>
        <p:nvSpPr>
          <p:cNvPr id="5" name="Footer Placeholder 4">
            <a:extLst>
              <a:ext uri="{FF2B5EF4-FFF2-40B4-BE49-F238E27FC236}">
                <a16:creationId xmlns:a16="http://schemas.microsoft.com/office/drawing/2014/main" id="{6042F1A3-6DA7-48F7-892B-A352707D2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4DBBF-B0F0-41A4-AEA7-0B07CCFD1252}"/>
              </a:ext>
            </a:extLst>
          </p:cNvPr>
          <p:cNvSpPr>
            <a:spLocks noGrp="1"/>
          </p:cNvSpPr>
          <p:nvPr>
            <p:ph type="sldNum" sz="quarter" idx="12"/>
          </p:nvPr>
        </p:nvSpPr>
        <p:spPr/>
        <p:txBody>
          <a:bodyPr/>
          <a:lstStyle/>
          <a:p>
            <a:fld id="{7B63B945-F04F-CD43-AEDA-EE7D35D8F2D1}" type="slidenum">
              <a:rPr lang="en-US" smtClean="0"/>
              <a:t>‹#›</a:t>
            </a:fld>
            <a:endParaRPr lang="en-US"/>
          </a:p>
        </p:txBody>
      </p:sp>
    </p:spTree>
    <p:extLst>
      <p:ext uri="{BB962C8B-B14F-4D97-AF65-F5344CB8AC3E}">
        <p14:creationId xmlns:p14="http://schemas.microsoft.com/office/powerpoint/2010/main" val="3680608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95458-AE92-4C0F-9B36-CFC413E318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190824-689B-4069-A735-CA270A60C2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7BCD8E-626B-4550-AFA3-6219678177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B609B5-19C4-4443-A598-9991B4AAE698}"/>
              </a:ext>
            </a:extLst>
          </p:cNvPr>
          <p:cNvSpPr>
            <a:spLocks noGrp="1"/>
          </p:cNvSpPr>
          <p:nvPr>
            <p:ph type="dt" sz="half" idx="10"/>
          </p:nvPr>
        </p:nvSpPr>
        <p:spPr/>
        <p:txBody>
          <a:bodyPr/>
          <a:lstStyle/>
          <a:p>
            <a:fld id="{2FDAE052-D118-8C48-823F-2CF511056209}" type="datetimeFigureOut">
              <a:rPr lang="en-US" smtClean="0"/>
              <a:t>5/17/2022</a:t>
            </a:fld>
            <a:endParaRPr lang="en-US"/>
          </a:p>
        </p:txBody>
      </p:sp>
      <p:sp>
        <p:nvSpPr>
          <p:cNvPr id="6" name="Footer Placeholder 5">
            <a:extLst>
              <a:ext uri="{FF2B5EF4-FFF2-40B4-BE49-F238E27FC236}">
                <a16:creationId xmlns:a16="http://schemas.microsoft.com/office/drawing/2014/main" id="{B7058865-FC42-4437-846F-4D10A8EA80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7FA8E3-E759-4176-B3F9-D85363CA6362}"/>
              </a:ext>
            </a:extLst>
          </p:cNvPr>
          <p:cNvSpPr>
            <a:spLocks noGrp="1"/>
          </p:cNvSpPr>
          <p:nvPr>
            <p:ph type="sldNum" sz="quarter" idx="12"/>
          </p:nvPr>
        </p:nvSpPr>
        <p:spPr/>
        <p:txBody>
          <a:bodyPr/>
          <a:lstStyle/>
          <a:p>
            <a:fld id="{7B63B945-F04F-CD43-AEDA-EE7D35D8F2D1}" type="slidenum">
              <a:rPr lang="en-US" smtClean="0"/>
              <a:t>‹#›</a:t>
            </a:fld>
            <a:endParaRPr lang="en-US"/>
          </a:p>
        </p:txBody>
      </p:sp>
    </p:spTree>
    <p:extLst>
      <p:ext uri="{BB962C8B-B14F-4D97-AF65-F5344CB8AC3E}">
        <p14:creationId xmlns:p14="http://schemas.microsoft.com/office/powerpoint/2010/main" val="2501746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FA198-0A4E-4152-987F-C9704CD4DD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50D198-BE7F-4E18-92C8-E743A26EC2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4A32B0-A795-4497-B158-D155100B2F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B53E7A-CDE8-4FBE-A19D-EAFC14EAAF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EB273A-9792-4CFD-97D6-C91B03AF2F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387368-A165-44D6-A96D-931290073693}"/>
              </a:ext>
            </a:extLst>
          </p:cNvPr>
          <p:cNvSpPr>
            <a:spLocks noGrp="1"/>
          </p:cNvSpPr>
          <p:nvPr>
            <p:ph type="dt" sz="half" idx="10"/>
          </p:nvPr>
        </p:nvSpPr>
        <p:spPr/>
        <p:txBody>
          <a:bodyPr/>
          <a:lstStyle/>
          <a:p>
            <a:fld id="{2FDAE052-D118-8C48-823F-2CF511056209}" type="datetimeFigureOut">
              <a:rPr lang="en-US" smtClean="0"/>
              <a:t>5/17/2022</a:t>
            </a:fld>
            <a:endParaRPr lang="en-US"/>
          </a:p>
        </p:txBody>
      </p:sp>
      <p:sp>
        <p:nvSpPr>
          <p:cNvPr id="8" name="Footer Placeholder 7">
            <a:extLst>
              <a:ext uri="{FF2B5EF4-FFF2-40B4-BE49-F238E27FC236}">
                <a16:creationId xmlns:a16="http://schemas.microsoft.com/office/drawing/2014/main" id="{C2F7B74E-B4ED-4803-8A53-25CFCA93C9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C04E20-888E-4CA6-8D54-EAA7E64A16C6}"/>
              </a:ext>
            </a:extLst>
          </p:cNvPr>
          <p:cNvSpPr>
            <a:spLocks noGrp="1"/>
          </p:cNvSpPr>
          <p:nvPr>
            <p:ph type="sldNum" sz="quarter" idx="12"/>
          </p:nvPr>
        </p:nvSpPr>
        <p:spPr/>
        <p:txBody>
          <a:bodyPr/>
          <a:lstStyle/>
          <a:p>
            <a:fld id="{7B63B945-F04F-CD43-AEDA-EE7D35D8F2D1}" type="slidenum">
              <a:rPr lang="en-US" smtClean="0"/>
              <a:t>‹#›</a:t>
            </a:fld>
            <a:endParaRPr lang="en-US"/>
          </a:p>
        </p:txBody>
      </p:sp>
    </p:spTree>
    <p:extLst>
      <p:ext uri="{BB962C8B-B14F-4D97-AF65-F5344CB8AC3E}">
        <p14:creationId xmlns:p14="http://schemas.microsoft.com/office/powerpoint/2010/main" val="1639085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F345A-5030-4714-AFC8-47265F1F1D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608C23-4421-4AB5-B1A7-EC7DFA5A7055}"/>
              </a:ext>
            </a:extLst>
          </p:cNvPr>
          <p:cNvSpPr>
            <a:spLocks noGrp="1"/>
          </p:cNvSpPr>
          <p:nvPr>
            <p:ph type="dt" sz="half" idx="10"/>
          </p:nvPr>
        </p:nvSpPr>
        <p:spPr/>
        <p:txBody>
          <a:bodyPr/>
          <a:lstStyle/>
          <a:p>
            <a:fld id="{2FDAE052-D118-8C48-823F-2CF511056209}" type="datetimeFigureOut">
              <a:rPr lang="en-US" smtClean="0"/>
              <a:t>5/17/2022</a:t>
            </a:fld>
            <a:endParaRPr lang="en-US"/>
          </a:p>
        </p:txBody>
      </p:sp>
      <p:sp>
        <p:nvSpPr>
          <p:cNvPr id="4" name="Footer Placeholder 3">
            <a:extLst>
              <a:ext uri="{FF2B5EF4-FFF2-40B4-BE49-F238E27FC236}">
                <a16:creationId xmlns:a16="http://schemas.microsoft.com/office/drawing/2014/main" id="{B188A209-63AD-42DD-BF2D-EAE1CD5CE6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25B5EC-A5BA-4D2C-ACFD-5F815A7EFE47}"/>
              </a:ext>
            </a:extLst>
          </p:cNvPr>
          <p:cNvSpPr>
            <a:spLocks noGrp="1"/>
          </p:cNvSpPr>
          <p:nvPr>
            <p:ph type="sldNum" sz="quarter" idx="12"/>
          </p:nvPr>
        </p:nvSpPr>
        <p:spPr/>
        <p:txBody>
          <a:bodyPr/>
          <a:lstStyle/>
          <a:p>
            <a:fld id="{7B63B945-F04F-CD43-AEDA-EE7D35D8F2D1}" type="slidenum">
              <a:rPr lang="en-US" smtClean="0"/>
              <a:t>‹#›</a:t>
            </a:fld>
            <a:endParaRPr lang="en-US"/>
          </a:p>
        </p:txBody>
      </p:sp>
    </p:spTree>
    <p:extLst>
      <p:ext uri="{BB962C8B-B14F-4D97-AF65-F5344CB8AC3E}">
        <p14:creationId xmlns:p14="http://schemas.microsoft.com/office/powerpoint/2010/main" val="432398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B99F42-5397-4483-A3F0-76E98ED598E2}"/>
              </a:ext>
            </a:extLst>
          </p:cNvPr>
          <p:cNvSpPr>
            <a:spLocks noGrp="1"/>
          </p:cNvSpPr>
          <p:nvPr>
            <p:ph type="dt" sz="half" idx="10"/>
          </p:nvPr>
        </p:nvSpPr>
        <p:spPr/>
        <p:txBody>
          <a:bodyPr/>
          <a:lstStyle/>
          <a:p>
            <a:fld id="{2FDAE052-D118-8C48-823F-2CF511056209}" type="datetimeFigureOut">
              <a:rPr lang="en-US" smtClean="0"/>
              <a:t>5/17/2022</a:t>
            </a:fld>
            <a:endParaRPr lang="en-US"/>
          </a:p>
        </p:txBody>
      </p:sp>
      <p:sp>
        <p:nvSpPr>
          <p:cNvPr id="3" name="Footer Placeholder 2">
            <a:extLst>
              <a:ext uri="{FF2B5EF4-FFF2-40B4-BE49-F238E27FC236}">
                <a16:creationId xmlns:a16="http://schemas.microsoft.com/office/drawing/2014/main" id="{378791CA-60B9-41D1-959A-C894B3CE4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05E5A0-427A-4334-BE37-185C870684ED}"/>
              </a:ext>
            </a:extLst>
          </p:cNvPr>
          <p:cNvSpPr>
            <a:spLocks noGrp="1"/>
          </p:cNvSpPr>
          <p:nvPr>
            <p:ph type="sldNum" sz="quarter" idx="12"/>
          </p:nvPr>
        </p:nvSpPr>
        <p:spPr/>
        <p:txBody>
          <a:bodyPr/>
          <a:lstStyle/>
          <a:p>
            <a:fld id="{7B63B945-F04F-CD43-AEDA-EE7D35D8F2D1}" type="slidenum">
              <a:rPr lang="en-US" smtClean="0"/>
              <a:t>‹#›</a:t>
            </a:fld>
            <a:endParaRPr lang="en-US"/>
          </a:p>
        </p:txBody>
      </p:sp>
    </p:spTree>
    <p:extLst>
      <p:ext uri="{BB962C8B-B14F-4D97-AF65-F5344CB8AC3E}">
        <p14:creationId xmlns:p14="http://schemas.microsoft.com/office/powerpoint/2010/main" val="3553822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A523C-73F9-4D89-9D97-079EE615C5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D3191D-5D64-4398-BC4B-264FBF19F2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8A7E38-DCCD-4EF3-9433-F8A6E9E2D9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4E8C7F-7E16-4B90-AFDC-2E2AAC83C2F4}"/>
              </a:ext>
            </a:extLst>
          </p:cNvPr>
          <p:cNvSpPr>
            <a:spLocks noGrp="1"/>
          </p:cNvSpPr>
          <p:nvPr>
            <p:ph type="dt" sz="half" idx="10"/>
          </p:nvPr>
        </p:nvSpPr>
        <p:spPr/>
        <p:txBody>
          <a:bodyPr/>
          <a:lstStyle/>
          <a:p>
            <a:fld id="{2FDAE052-D118-8C48-823F-2CF511056209}" type="datetimeFigureOut">
              <a:rPr lang="en-US" smtClean="0"/>
              <a:t>5/17/2022</a:t>
            </a:fld>
            <a:endParaRPr lang="en-US"/>
          </a:p>
        </p:txBody>
      </p:sp>
      <p:sp>
        <p:nvSpPr>
          <p:cNvPr id="6" name="Footer Placeholder 5">
            <a:extLst>
              <a:ext uri="{FF2B5EF4-FFF2-40B4-BE49-F238E27FC236}">
                <a16:creationId xmlns:a16="http://schemas.microsoft.com/office/drawing/2014/main" id="{D012B10B-E1BA-4609-AAB7-3F17DFC819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BFF6C9-90F1-450E-88FC-3D528E3B948B}"/>
              </a:ext>
            </a:extLst>
          </p:cNvPr>
          <p:cNvSpPr>
            <a:spLocks noGrp="1"/>
          </p:cNvSpPr>
          <p:nvPr>
            <p:ph type="sldNum" sz="quarter" idx="12"/>
          </p:nvPr>
        </p:nvSpPr>
        <p:spPr/>
        <p:txBody>
          <a:bodyPr/>
          <a:lstStyle/>
          <a:p>
            <a:fld id="{7B63B945-F04F-CD43-AEDA-EE7D35D8F2D1}" type="slidenum">
              <a:rPr lang="en-US" smtClean="0"/>
              <a:t>‹#›</a:t>
            </a:fld>
            <a:endParaRPr lang="en-US"/>
          </a:p>
        </p:txBody>
      </p:sp>
    </p:spTree>
    <p:extLst>
      <p:ext uri="{BB962C8B-B14F-4D97-AF65-F5344CB8AC3E}">
        <p14:creationId xmlns:p14="http://schemas.microsoft.com/office/powerpoint/2010/main" val="221625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6D4FC9-C42B-EF4C-BE65-BDF42A2169DF}" type="datetimeFigureOut">
              <a:rPr lang="en-US" smtClean="0">
                <a:solidFill>
                  <a:prstClr val="black">
                    <a:tint val="75000"/>
                  </a:prstClr>
                </a:solidFill>
              </a:rPr>
              <a:pPr/>
              <a:t>5/17/2022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41D7D3-FA3F-BE4F-8528-A17F2AA264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198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14928-C379-4B39-9591-30BDEB2667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F778BB-6254-49F2-A38E-9E6B42D441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6E1962-3B43-4494-979E-6E662CDFF7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357EB1-80DC-4AC6-8589-C465035991CD}"/>
              </a:ext>
            </a:extLst>
          </p:cNvPr>
          <p:cNvSpPr>
            <a:spLocks noGrp="1"/>
          </p:cNvSpPr>
          <p:nvPr>
            <p:ph type="dt" sz="half" idx="10"/>
          </p:nvPr>
        </p:nvSpPr>
        <p:spPr/>
        <p:txBody>
          <a:bodyPr/>
          <a:lstStyle/>
          <a:p>
            <a:fld id="{2FDAE052-D118-8C48-823F-2CF511056209}" type="datetimeFigureOut">
              <a:rPr lang="en-US" smtClean="0"/>
              <a:t>5/17/2022</a:t>
            </a:fld>
            <a:endParaRPr lang="en-US"/>
          </a:p>
        </p:txBody>
      </p:sp>
      <p:sp>
        <p:nvSpPr>
          <p:cNvPr id="6" name="Footer Placeholder 5">
            <a:extLst>
              <a:ext uri="{FF2B5EF4-FFF2-40B4-BE49-F238E27FC236}">
                <a16:creationId xmlns:a16="http://schemas.microsoft.com/office/drawing/2014/main" id="{D4366ADC-BF37-47D5-A243-8838500083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A8E53-C327-4ED4-BC9C-F68E6585FAE1}"/>
              </a:ext>
            </a:extLst>
          </p:cNvPr>
          <p:cNvSpPr>
            <a:spLocks noGrp="1"/>
          </p:cNvSpPr>
          <p:nvPr>
            <p:ph type="sldNum" sz="quarter" idx="12"/>
          </p:nvPr>
        </p:nvSpPr>
        <p:spPr/>
        <p:txBody>
          <a:bodyPr/>
          <a:lstStyle/>
          <a:p>
            <a:fld id="{7B63B945-F04F-CD43-AEDA-EE7D35D8F2D1}" type="slidenum">
              <a:rPr lang="en-US" smtClean="0"/>
              <a:t>‹#›</a:t>
            </a:fld>
            <a:endParaRPr lang="en-US"/>
          </a:p>
        </p:txBody>
      </p:sp>
    </p:spTree>
    <p:extLst>
      <p:ext uri="{BB962C8B-B14F-4D97-AF65-F5344CB8AC3E}">
        <p14:creationId xmlns:p14="http://schemas.microsoft.com/office/powerpoint/2010/main" val="1561856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676C8-CBD3-42BE-A10F-D4DF717E68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42ABF8-10CC-492B-ADFF-1229536577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E737D-3A4A-451E-9F3D-BB680C5F274E}"/>
              </a:ext>
            </a:extLst>
          </p:cNvPr>
          <p:cNvSpPr>
            <a:spLocks noGrp="1"/>
          </p:cNvSpPr>
          <p:nvPr>
            <p:ph type="dt" sz="half" idx="10"/>
          </p:nvPr>
        </p:nvSpPr>
        <p:spPr/>
        <p:txBody>
          <a:bodyPr/>
          <a:lstStyle/>
          <a:p>
            <a:fld id="{2FDAE052-D118-8C48-823F-2CF511056209}" type="datetimeFigureOut">
              <a:rPr lang="en-US" smtClean="0"/>
              <a:t>5/17/2022</a:t>
            </a:fld>
            <a:endParaRPr lang="en-US"/>
          </a:p>
        </p:txBody>
      </p:sp>
      <p:sp>
        <p:nvSpPr>
          <p:cNvPr id="5" name="Footer Placeholder 4">
            <a:extLst>
              <a:ext uri="{FF2B5EF4-FFF2-40B4-BE49-F238E27FC236}">
                <a16:creationId xmlns:a16="http://schemas.microsoft.com/office/drawing/2014/main" id="{1E621352-9D11-4622-837A-335A85558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6E17A4-46E7-48F3-8224-2311BE44F953}"/>
              </a:ext>
            </a:extLst>
          </p:cNvPr>
          <p:cNvSpPr>
            <a:spLocks noGrp="1"/>
          </p:cNvSpPr>
          <p:nvPr>
            <p:ph type="sldNum" sz="quarter" idx="12"/>
          </p:nvPr>
        </p:nvSpPr>
        <p:spPr/>
        <p:txBody>
          <a:bodyPr/>
          <a:lstStyle/>
          <a:p>
            <a:fld id="{7B63B945-F04F-CD43-AEDA-EE7D35D8F2D1}" type="slidenum">
              <a:rPr lang="en-US" smtClean="0"/>
              <a:t>‹#›</a:t>
            </a:fld>
            <a:endParaRPr lang="en-US"/>
          </a:p>
        </p:txBody>
      </p:sp>
    </p:spTree>
    <p:extLst>
      <p:ext uri="{BB962C8B-B14F-4D97-AF65-F5344CB8AC3E}">
        <p14:creationId xmlns:p14="http://schemas.microsoft.com/office/powerpoint/2010/main" val="1455331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C131A1-9B79-4A45-BEC0-BB25305E9F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75AA59-ABBB-48E7-88C7-CBA806D6EC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8D2516-58FF-4ABD-9930-33E4B09B1488}"/>
              </a:ext>
            </a:extLst>
          </p:cNvPr>
          <p:cNvSpPr>
            <a:spLocks noGrp="1"/>
          </p:cNvSpPr>
          <p:nvPr>
            <p:ph type="dt" sz="half" idx="10"/>
          </p:nvPr>
        </p:nvSpPr>
        <p:spPr/>
        <p:txBody>
          <a:bodyPr/>
          <a:lstStyle/>
          <a:p>
            <a:fld id="{2FDAE052-D118-8C48-823F-2CF511056209}" type="datetimeFigureOut">
              <a:rPr lang="en-US" smtClean="0"/>
              <a:t>5/17/2022</a:t>
            </a:fld>
            <a:endParaRPr lang="en-US"/>
          </a:p>
        </p:txBody>
      </p:sp>
      <p:sp>
        <p:nvSpPr>
          <p:cNvPr id="5" name="Footer Placeholder 4">
            <a:extLst>
              <a:ext uri="{FF2B5EF4-FFF2-40B4-BE49-F238E27FC236}">
                <a16:creationId xmlns:a16="http://schemas.microsoft.com/office/drawing/2014/main" id="{F6AD9E78-7E0E-4F60-A518-81A6D87A7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BAF20A-9DCF-4BCB-A216-F54333D87C21}"/>
              </a:ext>
            </a:extLst>
          </p:cNvPr>
          <p:cNvSpPr>
            <a:spLocks noGrp="1"/>
          </p:cNvSpPr>
          <p:nvPr>
            <p:ph type="sldNum" sz="quarter" idx="12"/>
          </p:nvPr>
        </p:nvSpPr>
        <p:spPr/>
        <p:txBody>
          <a:bodyPr/>
          <a:lstStyle/>
          <a:p>
            <a:fld id="{7B63B945-F04F-CD43-AEDA-EE7D35D8F2D1}" type="slidenum">
              <a:rPr lang="en-US" smtClean="0"/>
              <a:t>‹#›</a:t>
            </a:fld>
            <a:endParaRPr lang="en-US"/>
          </a:p>
        </p:txBody>
      </p:sp>
    </p:spTree>
    <p:extLst>
      <p:ext uri="{BB962C8B-B14F-4D97-AF65-F5344CB8AC3E}">
        <p14:creationId xmlns:p14="http://schemas.microsoft.com/office/powerpoint/2010/main" val="1680674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6D4FC9-C42B-EF4C-BE65-BDF42A2169DF}" type="datetimeFigureOut">
              <a:rPr lang="en-US" smtClean="0">
                <a:solidFill>
                  <a:prstClr val="black">
                    <a:tint val="75000"/>
                  </a:prstClr>
                </a:solidFill>
              </a:rPr>
              <a:pPr/>
              <a:t>5/17/2022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41D7D3-FA3F-BE4F-8528-A17F2AA264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012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6D4FC9-C42B-EF4C-BE65-BDF42A2169DF}" type="datetimeFigureOut">
              <a:rPr lang="en-US" smtClean="0">
                <a:solidFill>
                  <a:prstClr val="black">
                    <a:tint val="75000"/>
                  </a:prstClr>
                </a:solidFill>
              </a:rPr>
              <a:pPr/>
              <a:t>5/17/2022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41D7D3-FA3F-BE4F-8528-A17F2AA264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6D4FC9-C42B-EF4C-BE65-BDF42A2169DF}" type="datetimeFigureOut">
              <a:rPr lang="en-US" smtClean="0">
                <a:solidFill>
                  <a:prstClr val="black">
                    <a:tint val="75000"/>
                  </a:prstClr>
                </a:solidFill>
              </a:rPr>
              <a:pPr/>
              <a:t>5/17/2022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41D7D3-FA3F-BE4F-8528-A17F2AA264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2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6D4FC9-C42B-EF4C-BE65-BDF42A2169DF}" type="datetimeFigureOut">
              <a:rPr lang="en-US" smtClean="0">
                <a:solidFill>
                  <a:prstClr val="black">
                    <a:tint val="75000"/>
                  </a:prstClr>
                </a:solidFill>
              </a:rPr>
              <a:pPr/>
              <a:t>5/17/2022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341D7D3-FA3F-BE4F-8528-A17F2AA264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922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6D4FC9-C42B-EF4C-BE65-BDF42A2169DF}" type="datetimeFigureOut">
              <a:rPr lang="en-US" smtClean="0">
                <a:solidFill>
                  <a:prstClr val="black">
                    <a:tint val="75000"/>
                  </a:prstClr>
                </a:solidFill>
              </a:rPr>
              <a:pPr/>
              <a:t>5/17/2022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341D7D3-FA3F-BE4F-8528-A17F2AA264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256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6D4FC9-C42B-EF4C-BE65-BDF42A2169DF}" type="datetimeFigureOut">
              <a:rPr lang="en-US" smtClean="0">
                <a:solidFill>
                  <a:prstClr val="black">
                    <a:tint val="75000"/>
                  </a:prstClr>
                </a:solidFill>
              </a:rPr>
              <a:pPr/>
              <a:t>5/17/2022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41D7D3-FA3F-BE4F-8528-A17F2AA264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680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6D4FC9-C42B-EF4C-BE65-BDF42A2169DF}" type="datetimeFigureOut">
              <a:rPr lang="en-US" smtClean="0">
                <a:solidFill>
                  <a:prstClr val="black">
                    <a:tint val="75000"/>
                  </a:prstClr>
                </a:solidFill>
              </a:rPr>
              <a:pPr/>
              <a:t>5/17/2022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41D7D3-FA3F-BE4F-8528-A17F2AA264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0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6565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A6D4FC9-C42B-EF4C-BE65-BDF42A2169DF}" type="datetimeFigureOut">
              <a:rPr lang="en-US" smtClean="0">
                <a:solidFill>
                  <a:prstClr val="black">
                    <a:tint val="75000"/>
                  </a:prstClr>
                </a:solidFill>
              </a:rPr>
              <a:pPr defTabSz="457200"/>
              <a:t>5/17/2022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341D7D3-FA3F-BE4F-8528-A17F2AA26471}"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732073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56565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E390E9-BBF8-4F58-AF6E-ED1DF0CC70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C65A5F-0D9A-47AC-8A4A-E58787DAC2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39444-A4D8-4BAB-998F-7218E20CD8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AE052-D118-8C48-823F-2CF511056209}" type="datetimeFigureOut">
              <a:rPr lang="en-US" smtClean="0"/>
              <a:t>5/17/2022</a:t>
            </a:fld>
            <a:endParaRPr lang="en-US"/>
          </a:p>
        </p:txBody>
      </p:sp>
      <p:sp>
        <p:nvSpPr>
          <p:cNvPr id="5" name="Footer Placeholder 4">
            <a:extLst>
              <a:ext uri="{FF2B5EF4-FFF2-40B4-BE49-F238E27FC236}">
                <a16:creationId xmlns:a16="http://schemas.microsoft.com/office/drawing/2014/main" id="{9F2B8870-9DAC-42EA-93EF-EE3874D2AA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0B0864-BFEF-4D54-A4AC-638399AC21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3B945-F04F-CD43-AEDA-EE7D35D8F2D1}" type="slidenum">
              <a:rPr lang="en-US" smtClean="0"/>
              <a:t>‹#›</a:t>
            </a:fld>
            <a:endParaRPr lang="en-US"/>
          </a:p>
        </p:txBody>
      </p:sp>
    </p:spTree>
    <p:extLst>
      <p:ext uri="{BB962C8B-B14F-4D97-AF65-F5344CB8AC3E}">
        <p14:creationId xmlns:p14="http://schemas.microsoft.com/office/powerpoint/2010/main" val="2269868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C8A61A4-6816-47F9-4A3E-12688388064C}"/>
              </a:ext>
            </a:extLst>
          </p:cNvPr>
          <p:cNvPicPr>
            <a:picLocks noChangeAspect="1"/>
          </p:cNvPicPr>
          <p:nvPr/>
        </p:nvPicPr>
        <p:blipFill>
          <a:blip r:embed="rId3"/>
          <a:stretch>
            <a:fillRect/>
          </a:stretch>
        </p:blipFill>
        <p:spPr>
          <a:xfrm>
            <a:off x="0" y="0"/>
            <a:ext cx="12192000" cy="6881164"/>
          </a:xfrm>
          <a:prstGeom prst="rect">
            <a:avLst/>
          </a:prstGeom>
        </p:spPr>
      </p:pic>
    </p:spTree>
    <p:extLst>
      <p:ext uri="{BB962C8B-B14F-4D97-AF65-F5344CB8AC3E}">
        <p14:creationId xmlns:p14="http://schemas.microsoft.com/office/powerpoint/2010/main" val="17630552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8A61A4-6816-47F9-4A3E-12688388064C}"/>
              </a:ext>
            </a:extLst>
          </p:cNvPr>
          <p:cNvPicPr>
            <a:picLocks noChangeAspect="1"/>
          </p:cNvPicPr>
          <p:nvPr/>
        </p:nvPicPr>
        <p:blipFill>
          <a:blip r:embed="rId3"/>
          <a:stretch>
            <a:fillRect/>
          </a:stretch>
        </p:blipFill>
        <p:spPr>
          <a:xfrm>
            <a:off x="0" y="0"/>
            <a:ext cx="12192000" cy="6881164"/>
          </a:xfrm>
          <a:prstGeom prst="rect">
            <a:avLst/>
          </a:prstGeom>
        </p:spPr>
      </p:pic>
    </p:spTree>
    <p:extLst>
      <p:ext uri="{BB962C8B-B14F-4D97-AF65-F5344CB8AC3E}">
        <p14:creationId xmlns:p14="http://schemas.microsoft.com/office/powerpoint/2010/main" val="614107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31891" y="698871"/>
            <a:ext cx="4760108" cy="2889114"/>
          </a:xfrm>
        </p:spPr>
        <p:txBody>
          <a:bodyPr vert="horz" lIns="91440" tIns="45720" rIns="91440" bIns="45720" rtlCol="0" anchor="b">
            <a:normAutofit/>
          </a:bodyPr>
          <a:lstStyle/>
          <a:p>
            <a:r>
              <a:rPr lang="en-US" sz="4000" b="1" dirty="0"/>
              <a:t>“One Another” Ministry When We Cannot Meet Together</a:t>
            </a:r>
            <a:endParaRPr lang="en-US" sz="4000" dirty="0"/>
          </a:p>
        </p:txBody>
      </p:sp>
      <p:sp>
        <p:nvSpPr>
          <p:cNvPr id="3" name="Content Placeholder 2"/>
          <p:cNvSpPr>
            <a:spLocks noGrp="1"/>
          </p:cNvSpPr>
          <p:nvPr>
            <p:ph idx="1"/>
          </p:nvPr>
        </p:nvSpPr>
        <p:spPr>
          <a:xfrm>
            <a:off x="7431891" y="4248834"/>
            <a:ext cx="4087305" cy="1147863"/>
          </a:xfrm>
        </p:spPr>
        <p:txBody>
          <a:bodyPr vert="horz" lIns="91440" tIns="45720" rIns="91440" bIns="45720" rtlCol="0" anchor="t">
            <a:normAutofit/>
          </a:bodyPr>
          <a:lstStyle/>
          <a:p>
            <a:pPr marL="0" indent="0">
              <a:buNone/>
            </a:pPr>
            <a:r>
              <a:rPr lang="en-US" dirty="0"/>
              <a:t>Pastor Tom Sugimura</a:t>
            </a:r>
          </a:p>
        </p:txBody>
      </p:sp>
      <p:sp>
        <p:nvSpPr>
          <p:cNvPr id="15" name="Freeform: Shape 14">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21723AEC-C016-9B6D-3C00-EB5317BDC048}"/>
              </a:ext>
            </a:extLst>
          </p:cNvPr>
          <p:cNvPicPr>
            <a:picLocks noChangeAspect="1"/>
          </p:cNvPicPr>
          <p:nvPr/>
        </p:nvPicPr>
        <p:blipFill rotWithShape="1">
          <a:blip r:embed="rId3"/>
          <a:srcRect l="5536" r="3912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0168739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6023"/>
            <a:ext cx="10972800" cy="1143000"/>
          </a:xfrm>
        </p:spPr>
        <p:txBody>
          <a:bodyPr>
            <a:normAutofit/>
          </a:bodyPr>
          <a:lstStyle/>
          <a:p>
            <a:r>
              <a:rPr lang="en-US" dirty="0">
                <a:solidFill>
                  <a:schemeClr val="bg1"/>
                </a:solidFill>
              </a:rPr>
              <a:t>What Did We Learn From Covid-19?</a:t>
            </a:r>
          </a:p>
        </p:txBody>
      </p:sp>
      <p:sp>
        <p:nvSpPr>
          <p:cNvPr id="3" name="Content Placeholder 2"/>
          <p:cNvSpPr>
            <a:spLocks noGrp="1"/>
          </p:cNvSpPr>
          <p:nvPr>
            <p:ph idx="1"/>
          </p:nvPr>
        </p:nvSpPr>
        <p:spPr/>
        <p:txBody>
          <a:bodyPr/>
          <a:lstStyle/>
          <a:p>
            <a:pPr marL="514350" indent="-514350">
              <a:buAutoNum type="arabicPeriod"/>
            </a:pPr>
            <a:r>
              <a:rPr lang="en-US" dirty="0">
                <a:solidFill>
                  <a:schemeClr val="bg1"/>
                </a:solidFill>
              </a:rPr>
              <a:t>The loneliness of being homebound</a:t>
            </a:r>
          </a:p>
          <a:p>
            <a:pPr marL="514350" indent="-514350">
              <a:buAutoNum type="arabicPeriod"/>
            </a:pPr>
            <a:r>
              <a:rPr lang="en-US" dirty="0">
                <a:solidFill>
                  <a:schemeClr val="bg1"/>
                </a:solidFill>
              </a:rPr>
              <a:t>The losses of unmet expectations</a:t>
            </a:r>
          </a:p>
          <a:p>
            <a:pPr marL="514350" indent="-514350">
              <a:buAutoNum type="arabicPeriod"/>
            </a:pPr>
            <a:r>
              <a:rPr lang="en-US" dirty="0">
                <a:solidFill>
                  <a:schemeClr val="bg1"/>
                </a:solidFill>
              </a:rPr>
              <a:t>The lascivious nature of temptation</a:t>
            </a:r>
          </a:p>
          <a:p>
            <a:pPr marL="514350" indent="-514350">
              <a:buAutoNum type="arabicPeriod"/>
            </a:pPr>
            <a:r>
              <a:rPr lang="en-US" dirty="0">
                <a:solidFill>
                  <a:schemeClr val="bg1"/>
                </a:solidFill>
              </a:rPr>
              <a:t>The lovelessness of bitter conflicts</a:t>
            </a:r>
          </a:p>
          <a:p>
            <a:pPr marL="0" indent="0">
              <a:buNone/>
            </a:pPr>
            <a:endParaRPr lang="en-US" dirty="0"/>
          </a:p>
        </p:txBody>
      </p:sp>
      <p:cxnSp>
        <p:nvCxnSpPr>
          <p:cNvPr id="4" name="Straight Connector 3">
            <a:extLst>
              <a:ext uri="{FF2B5EF4-FFF2-40B4-BE49-F238E27FC236}">
                <a16:creationId xmlns:a16="http://schemas.microsoft.com/office/drawing/2014/main" id="{38E5D981-5D87-4EE2-BCC9-BBD58D1760B6}"/>
              </a:ext>
            </a:extLst>
          </p:cNvPr>
          <p:cNvCxnSpPr/>
          <p:nvPr/>
        </p:nvCxnSpPr>
        <p:spPr>
          <a:xfrm>
            <a:off x="1735016" y="1266092"/>
            <a:ext cx="8874369" cy="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E58E185-58EA-1FD8-ABD3-A931655F5FB3}"/>
              </a:ext>
            </a:extLst>
          </p:cNvPr>
          <p:cNvPicPr>
            <a:picLocks noChangeAspect="1"/>
          </p:cNvPicPr>
          <p:nvPr/>
        </p:nvPicPr>
        <p:blipFill>
          <a:blip r:embed="rId3"/>
          <a:stretch>
            <a:fillRect/>
          </a:stretch>
        </p:blipFill>
        <p:spPr>
          <a:xfrm>
            <a:off x="8396378" y="1507271"/>
            <a:ext cx="2865438" cy="2865438"/>
          </a:xfrm>
          <a:prstGeom prst="rect">
            <a:avLst/>
          </a:prstGeom>
        </p:spPr>
      </p:pic>
    </p:spTree>
    <p:extLst>
      <p:ext uri="{BB962C8B-B14F-4D97-AF65-F5344CB8AC3E}">
        <p14:creationId xmlns:p14="http://schemas.microsoft.com/office/powerpoint/2010/main" val="185793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6023"/>
            <a:ext cx="10972800" cy="1143000"/>
          </a:xfrm>
        </p:spPr>
        <p:txBody>
          <a:bodyPr>
            <a:normAutofit/>
          </a:bodyPr>
          <a:lstStyle/>
          <a:p>
            <a:r>
              <a:rPr lang="en-US" dirty="0">
                <a:solidFill>
                  <a:schemeClr val="bg1"/>
                </a:solidFill>
              </a:rPr>
              <a:t>What Did We Learn From Covid-19?</a:t>
            </a:r>
          </a:p>
        </p:txBody>
      </p:sp>
      <p:sp>
        <p:nvSpPr>
          <p:cNvPr id="3" name="Content Placeholder 2"/>
          <p:cNvSpPr>
            <a:spLocks noGrp="1"/>
          </p:cNvSpPr>
          <p:nvPr>
            <p:ph idx="1"/>
          </p:nvPr>
        </p:nvSpPr>
        <p:spPr/>
        <p:txBody>
          <a:bodyPr/>
          <a:lstStyle/>
          <a:p>
            <a:pPr marL="514350" indent="-514350">
              <a:buAutoNum type="arabicPeriod" startAt="5"/>
            </a:pPr>
            <a:r>
              <a:rPr lang="en-US" dirty="0">
                <a:solidFill>
                  <a:schemeClr val="bg1"/>
                </a:solidFill>
              </a:rPr>
              <a:t>The limitations of “online” church</a:t>
            </a:r>
          </a:p>
          <a:p>
            <a:pPr marL="514350" indent="-514350">
              <a:buAutoNum type="arabicPeriod" startAt="5"/>
            </a:pPr>
            <a:r>
              <a:rPr lang="en-US" dirty="0">
                <a:solidFill>
                  <a:schemeClr val="bg1"/>
                </a:solidFill>
              </a:rPr>
              <a:t>The lukewarm condition of our faith</a:t>
            </a:r>
          </a:p>
          <a:p>
            <a:pPr marL="514350" indent="-514350">
              <a:buAutoNum type="arabicPeriod" startAt="5"/>
            </a:pPr>
            <a:r>
              <a:rPr lang="en-US" dirty="0">
                <a:solidFill>
                  <a:schemeClr val="bg1"/>
                </a:solidFill>
              </a:rPr>
              <a:t>The languishing of chronic illness</a:t>
            </a:r>
          </a:p>
          <a:p>
            <a:pPr marL="514350" indent="-514350">
              <a:buAutoNum type="arabicPeriod" startAt="5"/>
            </a:pPr>
            <a:r>
              <a:rPr lang="en-US" dirty="0">
                <a:solidFill>
                  <a:schemeClr val="bg1"/>
                </a:solidFill>
              </a:rPr>
              <a:t>The lament of grieving loved ones</a:t>
            </a:r>
          </a:p>
          <a:p>
            <a:pPr marL="0" indent="0">
              <a:buNone/>
            </a:pPr>
            <a:endParaRPr lang="en-US" dirty="0"/>
          </a:p>
        </p:txBody>
      </p:sp>
      <p:cxnSp>
        <p:nvCxnSpPr>
          <p:cNvPr id="4" name="Straight Connector 3">
            <a:extLst>
              <a:ext uri="{FF2B5EF4-FFF2-40B4-BE49-F238E27FC236}">
                <a16:creationId xmlns:a16="http://schemas.microsoft.com/office/drawing/2014/main" id="{38E5D981-5D87-4EE2-BCC9-BBD58D1760B6}"/>
              </a:ext>
            </a:extLst>
          </p:cNvPr>
          <p:cNvCxnSpPr/>
          <p:nvPr/>
        </p:nvCxnSpPr>
        <p:spPr>
          <a:xfrm>
            <a:off x="1735016" y="1266092"/>
            <a:ext cx="8874369" cy="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6AB3E5C-B662-BCC7-E8AA-CCDED3FAC57C}"/>
              </a:ext>
            </a:extLst>
          </p:cNvPr>
          <p:cNvPicPr>
            <a:picLocks noChangeAspect="1"/>
          </p:cNvPicPr>
          <p:nvPr/>
        </p:nvPicPr>
        <p:blipFill>
          <a:blip r:embed="rId3"/>
          <a:stretch>
            <a:fillRect/>
          </a:stretch>
        </p:blipFill>
        <p:spPr>
          <a:xfrm>
            <a:off x="8396378" y="1507271"/>
            <a:ext cx="2865438" cy="2865438"/>
          </a:xfrm>
          <a:prstGeom prst="rect">
            <a:avLst/>
          </a:prstGeom>
        </p:spPr>
      </p:pic>
    </p:spTree>
    <p:extLst>
      <p:ext uri="{BB962C8B-B14F-4D97-AF65-F5344CB8AC3E}">
        <p14:creationId xmlns:p14="http://schemas.microsoft.com/office/powerpoint/2010/main" val="211030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1"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6023"/>
            <a:ext cx="10972800" cy="1143000"/>
          </a:xfrm>
        </p:spPr>
        <p:txBody>
          <a:bodyPr>
            <a:normAutofit/>
          </a:bodyPr>
          <a:lstStyle/>
          <a:p>
            <a:r>
              <a:rPr lang="en-US" dirty="0">
                <a:solidFill>
                  <a:schemeClr val="bg1"/>
                </a:solidFill>
              </a:rPr>
              <a:t>Who Still Hurts in Our Fallen World?</a:t>
            </a:r>
          </a:p>
        </p:txBody>
      </p:sp>
      <p:cxnSp>
        <p:nvCxnSpPr>
          <p:cNvPr id="4" name="Straight Connector 3">
            <a:extLst>
              <a:ext uri="{FF2B5EF4-FFF2-40B4-BE49-F238E27FC236}">
                <a16:creationId xmlns:a16="http://schemas.microsoft.com/office/drawing/2014/main" id="{38E5D981-5D87-4EE2-BCC9-BBD58D1760B6}"/>
              </a:ext>
            </a:extLst>
          </p:cNvPr>
          <p:cNvCxnSpPr/>
          <p:nvPr/>
        </p:nvCxnSpPr>
        <p:spPr>
          <a:xfrm>
            <a:off x="1735016" y="1266092"/>
            <a:ext cx="8874369" cy="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Biblical Counseling Coalition | Keeping Equipping Simple in the Local Church">
            <a:extLst>
              <a:ext uri="{FF2B5EF4-FFF2-40B4-BE49-F238E27FC236}">
                <a16:creationId xmlns:a16="http://schemas.microsoft.com/office/drawing/2014/main" id="{ECC22E11-4BA0-E51C-E9F0-C01D86AE7E1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99550" y="1600200"/>
            <a:ext cx="7192899" cy="4785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231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6023"/>
            <a:ext cx="10972800" cy="1143000"/>
          </a:xfrm>
        </p:spPr>
        <p:txBody>
          <a:bodyPr>
            <a:normAutofit/>
          </a:bodyPr>
          <a:lstStyle/>
          <a:p>
            <a:r>
              <a:rPr lang="en-US" dirty="0">
                <a:solidFill>
                  <a:schemeClr val="bg1"/>
                </a:solidFill>
              </a:rPr>
              <a:t>How Then Must the Church Respond?</a:t>
            </a:r>
          </a:p>
        </p:txBody>
      </p:sp>
      <p:cxnSp>
        <p:nvCxnSpPr>
          <p:cNvPr id="4" name="Straight Connector 3">
            <a:extLst>
              <a:ext uri="{FF2B5EF4-FFF2-40B4-BE49-F238E27FC236}">
                <a16:creationId xmlns:a16="http://schemas.microsoft.com/office/drawing/2014/main" id="{38E5D981-5D87-4EE2-BCC9-BBD58D1760B6}"/>
              </a:ext>
            </a:extLst>
          </p:cNvPr>
          <p:cNvCxnSpPr/>
          <p:nvPr/>
        </p:nvCxnSpPr>
        <p:spPr>
          <a:xfrm>
            <a:off x="1735016" y="1266092"/>
            <a:ext cx="8874369" cy="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59A655F4-66FE-B1C7-421E-D174FBE3CFF9}"/>
              </a:ext>
            </a:extLst>
          </p:cNvPr>
          <p:cNvSpPr>
            <a:spLocks noGrp="1"/>
          </p:cNvSpPr>
          <p:nvPr>
            <p:ph idx="1"/>
          </p:nvPr>
        </p:nvSpPr>
        <p:spPr/>
        <p:txBody>
          <a:bodyPr>
            <a:normAutofit/>
          </a:bodyPr>
          <a:lstStyle/>
          <a:p>
            <a:pPr marL="514350" indent="-514350">
              <a:spcBef>
                <a:spcPts val="768"/>
              </a:spcBef>
              <a:buFont typeface="+mj-lt"/>
              <a:buAutoNum type="arabicPeriod"/>
            </a:pPr>
            <a:r>
              <a:rPr lang="en-US" dirty="0">
                <a:solidFill>
                  <a:schemeClr val="bg1"/>
                </a:solidFill>
                <a:effectLst/>
                <a:latin typeface="+mj-lt"/>
                <a:ea typeface="Calibri" panose="020F0502020204030204" pitchFamily="34" charset="0"/>
                <a:cs typeface="Times New Roman" panose="02020603050405020304" pitchFamily="18" charset="0"/>
              </a:rPr>
              <a:t>Reflect our Creator’s glory (Genesis 1:26-28)</a:t>
            </a:r>
          </a:p>
          <a:p>
            <a:pPr marL="514350" indent="-514350">
              <a:spcBef>
                <a:spcPts val="768"/>
              </a:spcBef>
              <a:buFont typeface="+mj-lt"/>
              <a:buAutoNum type="arabicPeriod"/>
            </a:pPr>
            <a:r>
              <a:rPr lang="en-US" dirty="0">
                <a:solidFill>
                  <a:schemeClr val="bg1"/>
                </a:solidFill>
                <a:effectLst/>
                <a:latin typeface="+mj-lt"/>
                <a:ea typeface="Calibri" panose="020F0502020204030204" pitchFamily="34" charset="0"/>
                <a:cs typeface="Times New Roman" panose="02020603050405020304" pitchFamily="18" charset="0"/>
              </a:rPr>
              <a:t>Reach the lost for Christ (Matthew 5:16; Acts 1:8)</a:t>
            </a:r>
          </a:p>
          <a:p>
            <a:pPr marL="514350" indent="-514350">
              <a:spcBef>
                <a:spcPts val="768"/>
              </a:spcBef>
              <a:buFont typeface="+mj-lt"/>
              <a:buAutoNum type="arabicPeriod"/>
            </a:pPr>
            <a:r>
              <a:rPr lang="en-US" dirty="0">
                <a:solidFill>
                  <a:srgbClr val="00B050"/>
                </a:solidFill>
                <a:effectLst/>
                <a:latin typeface="+mj-lt"/>
                <a:ea typeface="Calibri" panose="020F0502020204030204" pitchFamily="34" charset="0"/>
                <a:cs typeface="Times New Roman" panose="02020603050405020304" pitchFamily="18" charset="0"/>
              </a:rPr>
              <a:t>Reciprocate the “One </a:t>
            </a:r>
            <a:r>
              <a:rPr lang="en-US" dirty="0" err="1">
                <a:solidFill>
                  <a:srgbClr val="00B050"/>
                </a:solidFill>
                <a:effectLst/>
                <a:latin typeface="+mj-lt"/>
                <a:ea typeface="Calibri" panose="020F0502020204030204" pitchFamily="34" charset="0"/>
                <a:cs typeface="Times New Roman" panose="02020603050405020304" pitchFamily="18" charset="0"/>
              </a:rPr>
              <a:t>Anothers</a:t>
            </a:r>
            <a:r>
              <a:rPr lang="en-US" dirty="0">
                <a:solidFill>
                  <a:srgbClr val="00B050"/>
                </a:solidFill>
                <a:effectLst/>
                <a:latin typeface="+mj-lt"/>
                <a:ea typeface="Calibri" panose="020F0502020204030204" pitchFamily="34" charset="0"/>
                <a:cs typeface="Times New Roman" panose="02020603050405020304" pitchFamily="18" charset="0"/>
              </a:rPr>
              <a:t>” (John 13:34-35)</a:t>
            </a:r>
          </a:p>
          <a:p>
            <a:pPr marL="514350" indent="-514350">
              <a:spcBef>
                <a:spcPts val="768"/>
              </a:spcBef>
              <a:buFont typeface="+mj-lt"/>
              <a:buAutoNum type="arabicPeriod"/>
            </a:pPr>
            <a:r>
              <a:rPr lang="en-US" dirty="0">
                <a:solidFill>
                  <a:schemeClr val="bg1"/>
                </a:solidFill>
                <a:effectLst/>
                <a:latin typeface="+mj-lt"/>
                <a:ea typeface="Calibri" panose="020F0502020204030204" pitchFamily="34" charset="0"/>
                <a:cs typeface="Times New Roman" panose="02020603050405020304" pitchFamily="18" charset="0"/>
              </a:rPr>
              <a:t>Reveal the gospel’s power (Ephesians 4:1-3)</a:t>
            </a:r>
          </a:p>
          <a:p>
            <a:pPr marL="514350" indent="-514350">
              <a:spcBef>
                <a:spcPts val="768"/>
              </a:spcBef>
              <a:buFont typeface="+mj-lt"/>
              <a:buAutoNum type="arabicPeriod"/>
            </a:pPr>
            <a:r>
              <a:rPr lang="en-US" dirty="0">
                <a:solidFill>
                  <a:schemeClr val="bg1"/>
                </a:solidFill>
                <a:effectLst/>
                <a:latin typeface="+mj-lt"/>
                <a:ea typeface="Calibri" panose="020F0502020204030204" pitchFamily="34" charset="0"/>
                <a:cs typeface="Times New Roman" panose="02020603050405020304" pitchFamily="18" charset="0"/>
              </a:rPr>
              <a:t>Rejoice for all eternity (Revelation 21:1-5)</a:t>
            </a:r>
          </a:p>
        </p:txBody>
      </p:sp>
    </p:spTree>
    <p:extLst>
      <p:ext uri="{BB962C8B-B14F-4D97-AF65-F5344CB8AC3E}">
        <p14:creationId xmlns:p14="http://schemas.microsoft.com/office/powerpoint/2010/main" val="155264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27" presetClass="emph" presetSubtype="0" fill="remove" nodeType="withEffect">
                                  <p:stCondLst>
                                    <p:cond delay="0"/>
                                  </p:stCondLst>
                                  <p:childTnLst>
                                    <p:animClr clrSpc="rgb" dir="cw">
                                      <p:cBhvr override="childStyle">
                                        <p:cTn id="16" dur="1000" autoRev="1" fill="remove"/>
                                        <p:tgtEl>
                                          <p:spTgt spid="5">
                                            <p:txEl>
                                              <p:pRg st="2" end="2"/>
                                            </p:txEl>
                                          </p:spTgt>
                                        </p:tgtEl>
                                        <p:attrNameLst>
                                          <p:attrName>style.color</p:attrName>
                                        </p:attrNameLst>
                                      </p:cBhvr>
                                      <p:to>
                                        <a:schemeClr val="bg1"/>
                                      </p:to>
                                    </p:animClr>
                                    <p:animClr clrSpc="rgb" dir="cw">
                                      <p:cBhvr>
                                        <p:cTn id="17" dur="1000" autoRev="1" fill="remove"/>
                                        <p:tgtEl>
                                          <p:spTgt spid="5">
                                            <p:txEl>
                                              <p:pRg st="2" end="2"/>
                                            </p:txEl>
                                          </p:spTgt>
                                        </p:tgtEl>
                                        <p:attrNameLst>
                                          <p:attrName>fillcolor</p:attrName>
                                        </p:attrNameLst>
                                      </p:cBhvr>
                                      <p:to>
                                        <a:schemeClr val="bg1"/>
                                      </p:to>
                                    </p:animClr>
                                    <p:set>
                                      <p:cBhvr>
                                        <p:cTn id="18" dur="1000" autoRev="1" fill="remove"/>
                                        <p:tgtEl>
                                          <p:spTgt spid="5">
                                            <p:txEl>
                                              <p:pRg st="2" end="2"/>
                                            </p:txEl>
                                          </p:spTgt>
                                        </p:tgtEl>
                                        <p:attrNameLst>
                                          <p:attrName>fill.type</p:attrName>
                                        </p:attrNameLst>
                                      </p:cBhvr>
                                      <p:to>
                                        <p:strVal val="solid"/>
                                      </p:to>
                                    </p:set>
                                    <p:set>
                                      <p:cBhvr>
                                        <p:cTn id="19" dur="1000" autoRev="1" fill="remove"/>
                                        <p:tgtEl>
                                          <p:spTgt spid="5">
                                            <p:txEl>
                                              <p:pRg st="2" end="2"/>
                                            </p:txEl>
                                          </p:spTgt>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6023"/>
            <a:ext cx="10972800" cy="1143000"/>
          </a:xfrm>
        </p:spPr>
        <p:txBody>
          <a:bodyPr>
            <a:normAutofit/>
          </a:bodyPr>
          <a:lstStyle/>
          <a:p>
            <a:r>
              <a:rPr lang="en-US" dirty="0">
                <a:solidFill>
                  <a:schemeClr val="bg1"/>
                </a:solidFill>
              </a:rPr>
              <a:t>“One Another” Ministry for the Homebound</a:t>
            </a:r>
          </a:p>
        </p:txBody>
      </p:sp>
      <p:cxnSp>
        <p:nvCxnSpPr>
          <p:cNvPr id="4" name="Straight Connector 3">
            <a:extLst>
              <a:ext uri="{FF2B5EF4-FFF2-40B4-BE49-F238E27FC236}">
                <a16:creationId xmlns:a16="http://schemas.microsoft.com/office/drawing/2014/main" id="{38E5D981-5D87-4EE2-BCC9-BBD58D1760B6}"/>
              </a:ext>
            </a:extLst>
          </p:cNvPr>
          <p:cNvCxnSpPr/>
          <p:nvPr/>
        </p:nvCxnSpPr>
        <p:spPr>
          <a:xfrm>
            <a:off x="1735016" y="1266092"/>
            <a:ext cx="8874369" cy="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59A655F4-66FE-B1C7-421E-D174FBE3CFF9}"/>
              </a:ext>
            </a:extLst>
          </p:cNvPr>
          <p:cNvSpPr>
            <a:spLocks noGrp="1"/>
          </p:cNvSpPr>
          <p:nvPr>
            <p:ph idx="1"/>
          </p:nvPr>
        </p:nvSpPr>
        <p:spPr/>
        <p:txBody>
          <a:bodyPr>
            <a:normAutofit/>
          </a:bodyPr>
          <a:lstStyle/>
          <a:p>
            <a:pPr marL="514350" indent="-514350">
              <a:spcBef>
                <a:spcPts val="768"/>
              </a:spcBef>
              <a:buFont typeface="+mj-lt"/>
              <a:buAutoNum type="arabicPeriod"/>
            </a:pPr>
            <a:r>
              <a:rPr lang="en-US" dirty="0">
                <a:solidFill>
                  <a:schemeClr val="bg1"/>
                </a:solidFill>
                <a:latin typeface="+mj-lt"/>
                <a:ea typeface="Calibri" panose="020F0502020204030204" pitchFamily="34" charset="0"/>
                <a:cs typeface="Times New Roman" panose="02020603050405020304" pitchFamily="18" charset="0"/>
              </a:rPr>
              <a:t>Love with brotherly affection (Rom 12:10a)</a:t>
            </a:r>
          </a:p>
          <a:p>
            <a:pPr marL="514350" indent="-514350">
              <a:spcBef>
                <a:spcPts val="768"/>
              </a:spcBef>
              <a:buFont typeface="+mj-lt"/>
              <a:buAutoNum type="arabicPeriod"/>
            </a:pPr>
            <a:r>
              <a:rPr lang="en-US" dirty="0">
                <a:solidFill>
                  <a:schemeClr val="bg1"/>
                </a:solidFill>
                <a:effectLst/>
                <a:latin typeface="+mj-lt"/>
                <a:ea typeface="Calibri" panose="020F0502020204030204" pitchFamily="34" charset="0"/>
                <a:cs typeface="Times New Roman" panose="02020603050405020304" pitchFamily="18" charset="0"/>
              </a:rPr>
              <a:t>Outdo in showing honor (Rom 12:10b)</a:t>
            </a:r>
          </a:p>
          <a:p>
            <a:pPr marL="514350" indent="-514350">
              <a:spcBef>
                <a:spcPts val="768"/>
              </a:spcBef>
              <a:buFont typeface="+mj-lt"/>
              <a:buAutoNum type="arabicPeriod"/>
            </a:pPr>
            <a:r>
              <a:rPr lang="en-US" dirty="0">
                <a:solidFill>
                  <a:schemeClr val="bg1"/>
                </a:solidFill>
                <a:latin typeface="+mj-lt"/>
                <a:ea typeface="Calibri" panose="020F0502020204030204" pitchFamily="34" charset="0"/>
                <a:cs typeface="Times New Roman" panose="02020603050405020304" pitchFamily="18" charset="0"/>
              </a:rPr>
              <a:t>Welcome one another (Rom 15:7)</a:t>
            </a:r>
          </a:p>
          <a:p>
            <a:pPr marL="514350" indent="-514350">
              <a:spcBef>
                <a:spcPts val="768"/>
              </a:spcBef>
              <a:buFont typeface="+mj-lt"/>
              <a:buAutoNum type="arabicPeriod"/>
            </a:pPr>
            <a:r>
              <a:rPr lang="en-US" dirty="0">
                <a:solidFill>
                  <a:schemeClr val="bg1"/>
                </a:solidFill>
                <a:latin typeface="+mj-lt"/>
                <a:ea typeface="Calibri" panose="020F0502020204030204" pitchFamily="34" charset="0"/>
                <a:cs typeface="Times New Roman" panose="02020603050405020304" pitchFamily="18" charset="0"/>
              </a:rPr>
              <a:t>Counsel one another (Rom 15:14)</a:t>
            </a:r>
          </a:p>
          <a:p>
            <a:pPr marL="514350" indent="-514350">
              <a:spcBef>
                <a:spcPts val="768"/>
              </a:spcBef>
              <a:buFont typeface="+mj-lt"/>
              <a:buAutoNum type="arabicPeriod"/>
            </a:pPr>
            <a:r>
              <a:rPr lang="en-US" dirty="0">
                <a:solidFill>
                  <a:schemeClr val="bg1"/>
                </a:solidFill>
                <a:latin typeface="+mj-lt"/>
                <a:ea typeface="Calibri" panose="020F0502020204030204" pitchFamily="34" charset="0"/>
                <a:cs typeface="Times New Roman" panose="02020603050405020304" pitchFamily="18" charset="0"/>
              </a:rPr>
              <a:t>Care for one another (Rom 12:5)</a:t>
            </a:r>
          </a:p>
          <a:p>
            <a:pPr marL="514350" indent="-514350">
              <a:spcBef>
                <a:spcPts val="768"/>
              </a:spcBef>
              <a:buFont typeface="+mj-lt"/>
              <a:buAutoNum type="arabicPeriod"/>
            </a:pPr>
            <a:endParaRPr lang="en-US" dirty="0">
              <a:solidFill>
                <a:schemeClr val="bg1"/>
              </a:solidFill>
              <a:latin typeface="+mj-lt"/>
              <a:ea typeface="Calibri" panose="020F0502020204030204" pitchFamily="34" charset="0"/>
              <a:cs typeface="Times New Roman" panose="02020603050405020304" pitchFamily="18" charset="0"/>
            </a:endParaRPr>
          </a:p>
          <a:p>
            <a:pPr marL="514350" indent="-514350">
              <a:spcBef>
                <a:spcPts val="768"/>
              </a:spcBef>
              <a:buFont typeface="+mj-lt"/>
              <a:buAutoNum type="arabicPeriod"/>
            </a:pPr>
            <a:endParaRPr lang="en-US" dirty="0">
              <a:solidFill>
                <a:schemeClr val="bg1"/>
              </a:solidFill>
              <a:effectLst/>
              <a:latin typeface="+mj-l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1945B7E3-4FE5-EFE9-E500-BABE05B78F84}"/>
              </a:ext>
            </a:extLst>
          </p:cNvPr>
          <p:cNvPicPr>
            <a:picLocks noChangeAspect="1"/>
          </p:cNvPicPr>
          <p:nvPr/>
        </p:nvPicPr>
        <p:blipFill>
          <a:blip r:embed="rId3"/>
          <a:stretch>
            <a:fillRect/>
          </a:stretch>
        </p:blipFill>
        <p:spPr>
          <a:xfrm>
            <a:off x="8715228" y="1600201"/>
            <a:ext cx="3244361" cy="4325815"/>
          </a:xfrm>
          <a:prstGeom prst="rect">
            <a:avLst/>
          </a:prstGeom>
        </p:spPr>
      </p:pic>
    </p:spTree>
    <p:extLst>
      <p:ext uri="{BB962C8B-B14F-4D97-AF65-F5344CB8AC3E}">
        <p14:creationId xmlns:p14="http://schemas.microsoft.com/office/powerpoint/2010/main" val="86376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6023"/>
            <a:ext cx="10972800" cy="1143000"/>
          </a:xfrm>
        </p:spPr>
        <p:txBody>
          <a:bodyPr>
            <a:normAutofit/>
          </a:bodyPr>
          <a:lstStyle/>
          <a:p>
            <a:r>
              <a:rPr lang="en-US" dirty="0">
                <a:solidFill>
                  <a:schemeClr val="bg1"/>
                </a:solidFill>
              </a:rPr>
              <a:t>“One Another” Ministry for the Homebound</a:t>
            </a:r>
          </a:p>
        </p:txBody>
      </p:sp>
      <p:cxnSp>
        <p:nvCxnSpPr>
          <p:cNvPr id="4" name="Straight Connector 3">
            <a:extLst>
              <a:ext uri="{FF2B5EF4-FFF2-40B4-BE49-F238E27FC236}">
                <a16:creationId xmlns:a16="http://schemas.microsoft.com/office/drawing/2014/main" id="{38E5D981-5D87-4EE2-BCC9-BBD58D1760B6}"/>
              </a:ext>
            </a:extLst>
          </p:cNvPr>
          <p:cNvCxnSpPr/>
          <p:nvPr/>
        </p:nvCxnSpPr>
        <p:spPr>
          <a:xfrm>
            <a:off x="1735016" y="1266092"/>
            <a:ext cx="8874369" cy="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59A655F4-66FE-B1C7-421E-D174FBE3CFF9}"/>
              </a:ext>
            </a:extLst>
          </p:cNvPr>
          <p:cNvSpPr>
            <a:spLocks noGrp="1"/>
          </p:cNvSpPr>
          <p:nvPr>
            <p:ph idx="1"/>
          </p:nvPr>
        </p:nvSpPr>
        <p:spPr/>
        <p:txBody>
          <a:bodyPr>
            <a:normAutofit/>
          </a:bodyPr>
          <a:lstStyle/>
          <a:p>
            <a:pPr marL="514350" indent="-514350">
              <a:spcBef>
                <a:spcPts val="768"/>
              </a:spcBef>
              <a:buAutoNum type="arabicPeriod" startAt="6"/>
            </a:pPr>
            <a:r>
              <a:rPr lang="en-US" dirty="0">
                <a:solidFill>
                  <a:schemeClr val="bg1"/>
                </a:solidFill>
                <a:latin typeface="+mj-lt"/>
                <a:ea typeface="Calibri" panose="020F0502020204030204" pitchFamily="34" charset="0"/>
                <a:cs typeface="Times New Roman" panose="02020603050405020304" pitchFamily="18" charset="0"/>
              </a:rPr>
              <a:t>Shoulder one another’s burdens (Gal 6:2)</a:t>
            </a:r>
          </a:p>
          <a:p>
            <a:pPr marL="514350" indent="-514350">
              <a:spcBef>
                <a:spcPts val="768"/>
              </a:spcBef>
              <a:buAutoNum type="arabicPeriod" startAt="6"/>
            </a:pPr>
            <a:r>
              <a:rPr lang="en-US" dirty="0">
                <a:solidFill>
                  <a:schemeClr val="bg1"/>
                </a:solidFill>
                <a:latin typeface="+mj-lt"/>
                <a:ea typeface="Calibri" panose="020F0502020204030204" pitchFamily="34" charset="0"/>
                <a:cs typeface="Times New Roman" panose="02020603050405020304" pitchFamily="18" charset="0"/>
              </a:rPr>
              <a:t>Speak the truth in love (Eph 4:25)</a:t>
            </a:r>
          </a:p>
          <a:p>
            <a:pPr marL="514350" indent="-514350">
              <a:spcBef>
                <a:spcPts val="768"/>
              </a:spcBef>
              <a:buAutoNum type="arabicPeriod" startAt="6"/>
            </a:pPr>
            <a:r>
              <a:rPr lang="en-US" dirty="0">
                <a:solidFill>
                  <a:schemeClr val="bg1"/>
                </a:solidFill>
                <a:latin typeface="+mj-lt"/>
                <a:ea typeface="Calibri" panose="020F0502020204030204" pitchFamily="34" charset="0"/>
                <a:cs typeface="Times New Roman" panose="02020603050405020304" pitchFamily="18" charset="0"/>
              </a:rPr>
              <a:t>Exhort one another with singing (Col 3:16)</a:t>
            </a:r>
          </a:p>
          <a:p>
            <a:pPr marL="514350" indent="-514350">
              <a:spcBef>
                <a:spcPts val="768"/>
              </a:spcBef>
              <a:buAutoNum type="arabicPeriod" startAt="6"/>
            </a:pPr>
            <a:r>
              <a:rPr lang="en-US" dirty="0">
                <a:solidFill>
                  <a:schemeClr val="bg1"/>
                </a:solidFill>
                <a:latin typeface="+mj-lt"/>
                <a:ea typeface="Calibri" panose="020F0502020204030204" pitchFamily="34" charset="0"/>
                <a:cs typeface="Times New Roman" panose="02020603050405020304" pitchFamily="18" charset="0"/>
              </a:rPr>
              <a:t>Comfort one another (1 </a:t>
            </a:r>
            <a:r>
              <a:rPr lang="en-US" dirty="0" err="1">
                <a:solidFill>
                  <a:schemeClr val="bg1"/>
                </a:solidFill>
                <a:latin typeface="+mj-lt"/>
                <a:ea typeface="Calibri" panose="020F0502020204030204" pitchFamily="34" charset="0"/>
                <a:cs typeface="Times New Roman" panose="02020603050405020304" pitchFamily="18" charset="0"/>
              </a:rPr>
              <a:t>Thess</a:t>
            </a:r>
            <a:r>
              <a:rPr lang="en-US" dirty="0">
                <a:solidFill>
                  <a:schemeClr val="bg1"/>
                </a:solidFill>
                <a:latin typeface="+mj-lt"/>
                <a:ea typeface="Calibri" panose="020F0502020204030204" pitchFamily="34" charset="0"/>
                <a:cs typeface="Times New Roman" panose="02020603050405020304" pitchFamily="18" charset="0"/>
              </a:rPr>
              <a:t> 4:18)</a:t>
            </a:r>
          </a:p>
          <a:p>
            <a:pPr marL="514350" indent="-514350">
              <a:spcBef>
                <a:spcPts val="768"/>
              </a:spcBef>
              <a:buAutoNum type="arabicPeriod" startAt="6"/>
            </a:pPr>
            <a:r>
              <a:rPr lang="en-US" dirty="0">
                <a:solidFill>
                  <a:schemeClr val="bg1"/>
                </a:solidFill>
                <a:latin typeface="+mj-lt"/>
                <a:ea typeface="Calibri" panose="020F0502020204030204" pitchFamily="34" charset="0"/>
                <a:cs typeface="Times New Roman" panose="02020603050405020304" pitchFamily="18" charset="0"/>
              </a:rPr>
              <a:t>Pray for one another (1 Tim 2:1)</a:t>
            </a:r>
          </a:p>
          <a:p>
            <a:pPr marL="514350" indent="-514350">
              <a:spcBef>
                <a:spcPts val="768"/>
              </a:spcBef>
              <a:buAutoNum type="arabicPeriod" startAt="6"/>
            </a:pPr>
            <a:endParaRPr lang="en-US" dirty="0">
              <a:solidFill>
                <a:schemeClr val="bg1"/>
              </a:solidFill>
              <a:latin typeface="+mj-lt"/>
              <a:ea typeface="Calibri" panose="020F0502020204030204" pitchFamily="34" charset="0"/>
              <a:cs typeface="Times New Roman" panose="02020603050405020304" pitchFamily="18" charset="0"/>
            </a:endParaRPr>
          </a:p>
          <a:p>
            <a:pPr marL="514350" indent="-514350">
              <a:spcBef>
                <a:spcPts val="768"/>
              </a:spcBef>
              <a:buFont typeface="+mj-lt"/>
              <a:buAutoNum type="arabicPeriod"/>
            </a:pPr>
            <a:endParaRPr lang="en-US" dirty="0">
              <a:solidFill>
                <a:schemeClr val="bg1"/>
              </a:solidFill>
              <a:latin typeface="+mj-lt"/>
              <a:ea typeface="Calibri" panose="020F0502020204030204" pitchFamily="34" charset="0"/>
              <a:cs typeface="Times New Roman" panose="02020603050405020304" pitchFamily="18" charset="0"/>
            </a:endParaRPr>
          </a:p>
          <a:p>
            <a:pPr marL="514350" indent="-514350">
              <a:spcBef>
                <a:spcPts val="768"/>
              </a:spcBef>
              <a:buFont typeface="+mj-lt"/>
              <a:buAutoNum type="arabicPeriod"/>
            </a:pPr>
            <a:endParaRPr lang="en-US" dirty="0">
              <a:solidFill>
                <a:schemeClr val="bg1"/>
              </a:solidFill>
              <a:effectLst/>
              <a:latin typeface="+mj-l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1945B7E3-4FE5-EFE9-E500-BABE05B78F84}"/>
              </a:ext>
            </a:extLst>
          </p:cNvPr>
          <p:cNvPicPr>
            <a:picLocks noChangeAspect="1"/>
          </p:cNvPicPr>
          <p:nvPr/>
        </p:nvPicPr>
        <p:blipFill>
          <a:blip r:embed="rId3"/>
          <a:stretch>
            <a:fillRect/>
          </a:stretch>
        </p:blipFill>
        <p:spPr>
          <a:xfrm>
            <a:off x="8715228" y="1600201"/>
            <a:ext cx="3244361" cy="4325815"/>
          </a:xfrm>
          <a:prstGeom prst="rect">
            <a:avLst/>
          </a:prstGeom>
        </p:spPr>
      </p:pic>
    </p:spTree>
    <p:extLst>
      <p:ext uri="{BB962C8B-B14F-4D97-AF65-F5344CB8AC3E}">
        <p14:creationId xmlns:p14="http://schemas.microsoft.com/office/powerpoint/2010/main" val="416630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6023"/>
            <a:ext cx="10972800" cy="1143000"/>
          </a:xfrm>
        </p:spPr>
        <p:txBody>
          <a:bodyPr>
            <a:normAutofit/>
          </a:bodyPr>
          <a:lstStyle/>
          <a:p>
            <a:r>
              <a:rPr lang="en-US" dirty="0">
                <a:solidFill>
                  <a:schemeClr val="bg1"/>
                </a:solidFill>
              </a:rPr>
              <a:t>“One Another” Ministry for the Homebound</a:t>
            </a:r>
          </a:p>
        </p:txBody>
      </p:sp>
      <p:cxnSp>
        <p:nvCxnSpPr>
          <p:cNvPr id="4" name="Straight Connector 3">
            <a:extLst>
              <a:ext uri="{FF2B5EF4-FFF2-40B4-BE49-F238E27FC236}">
                <a16:creationId xmlns:a16="http://schemas.microsoft.com/office/drawing/2014/main" id="{38E5D981-5D87-4EE2-BCC9-BBD58D1760B6}"/>
              </a:ext>
            </a:extLst>
          </p:cNvPr>
          <p:cNvCxnSpPr/>
          <p:nvPr/>
        </p:nvCxnSpPr>
        <p:spPr>
          <a:xfrm>
            <a:off x="1735016" y="1266092"/>
            <a:ext cx="8874369" cy="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59A655F4-66FE-B1C7-421E-D174FBE3CFF9}"/>
              </a:ext>
            </a:extLst>
          </p:cNvPr>
          <p:cNvSpPr>
            <a:spLocks noGrp="1"/>
          </p:cNvSpPr>
          <p:nvPr>
            <p:ph idx="1"/>
          </p:nvPr>
        </p:nvSpPr>
        <p:spPr/>
        <p:txBody>
          <a:bodyPr>
            <a:normAutofit/>
          </a:bodyPr>
          <a:lstStyle/>
          <a:p>
            <a:pPr marL="514350" indent="-514350">
              <a:spcBef>
                <a:spcPts val="768"/>
              </a:spcBef>
              <a:buAutoNum type="arabicPeriod" startAt="11"/>
            </a:pPr>
            <a:r>
              <a:rPr lang="en-US" dirty="0">
                <a:solidFill>
                  <a:schemeClr val="bg1"/>
                </a:solidFill>
                <a:latin typeface="+mj-lt"/>
                <a:ea typeface="Calibri" panose="020F0502020204030204" pitchFamily="34" charset="0"/>
                <a:cs typeface="Times New Roman" panose="02020603050405020304" pitchFamily="18" charset="0"/>
              </a:rPr>
              <a:t>Be hospitable to one another (1 Pet 4:9)</a:t>
            </a:r>
          </a:p>
          <a:p>
            <a:pPr marL="514350" indent="-514350">
              <a:spcBef>
                <a:spcPts val="768"/>
              </a:spcBef>
              <a:buAutoNum type="arabicPeriod" startAt="11"/>
            </a:pPr>
            <a:r>
              <a:rPr lang="en-US" dirty="0">
                <a:solidFill>
                  <a:schemeClr val="bg1"/>
                </a:solidFill>
                <a:latin typeface="+mj-lt"/>
                <a:ea typeface="Calibri" panose="020F0502020204030204" pitchFamily="34" charset="0"/>
                <a:cs typeface="Times New Roman" panose="02020603050405020304" pitchFamily="18" charset="0"/>
              </a:rPr>
              <a:t>Serve one another (1 Pet 4:10)</a:t>
            </a:r>
          </a:p>
          <a:p>
            <a:pPr marL="514350" indent="-514350">
              <a:spcBef>
                <a:spcPts val="768"/>
              </a:spcBef>
              <a:buAutoNum type="arabicPeriod" startAt="11"/>
            </a:pPr>
            <a:r>
              <a:rPr lang="en-US" dirty="0">
                <a:solidFill>
                  <a:schemeClr val="bg1"/>
                </a:solidFill>
                <a:latin typeface="+mj-lt"/>
                <a:ea typeface="Calibri" panose="020F0502020204030204" pitchFamily="34" charset="0"/>
                <a:cs typeface="Times New Roman" panose="02020603050405020304" pitchFamily="18" charset="0"/>
              </a:rPr>
              <a:t>Greet one another with a kiss (1 Pet 5:14)</a:t>
            </a:r>
          </a:p>
          <a:p>
            <a:pPr marL="514350" indent="-514350">
              <a:spcBef>
                <a:spcPts val="768"/>
              </a:spcBef>
              <a:buAutoNum type="arabicPeriod" startAt="11"/>
            </a:pPr>
            <a:r>
              <a:rPr lang="en-US" dirty="0">
                <a:solidFill>
                  <a:schemeClr val="bg1"/>
                </a:solidFill>
                <a:latin typeface="+mj-lt"/>
                <a:ea typeface="Calibri" panose="020F0502020204030204" pitchFamily="34" charset="0"/>
                <a:cs typeface="Times New Roman" panose="02020603050405020304" pitchFamily="18" charset="0"/>
              </a:rPr>
              <a:t>Consider one another (Phil 2:3)</a:t>
            </a:r>
          </a:p>
          <a:p>
            <a:pPr marL="514350" indent="-514350">
              <a:spcBef>
                <a:spcPts val="768"/>
              </a:spcBef>
              <a:buAutoNum type="arabicPeriod" startAt="11"/>
            </a:pPr>
            <a:r>
              <a:rPr lang="en-US" dirty="0">
                <a:solidFill>
                  <a:schemeClr val="bg1"/>
                </a:solidFill>
                <a:latin typeface="+mj-lt"/>
                <a:ea typeface="Calibri" panose="020F0502020204030204" pitchFamily="34" charset="0"/>
                <a:cs typeface="Times New Roman" panose="02020603050405020304" pitchFamily="18" charset="0"/>
              </a:rPr>
              <a:t>Fellowship with one another (1 John 1:7)</a:t>
            </a:r>
          </a:p>
          <a:p>
            <a:pPr marL="514350" indent="-514350">
              <a:spcBef>
                <a:spcPts val="768"/>
              </a:spcBef>
              <a:buAutoNum type="arabicPeriod" startAt="6"/>
            </a:pPr>
            <a:endParaRPr lang="en-US" dirty="0">
              <a:solidFill>
                <a:schemeClr val="bg1"/>
              </a:solidFill>
              <a:latin typeface="+mj-lt"/>
              <a:ea typeface="Calibri" panose="020F0502020204030204" pitchFamily="34" charset="0"/>
              <a:cs typeface="Times New Roman" panose="02020603050405020304" pitchFamily="18" charset="0"/>
            </a:endParaRPr>
          </a:p>
          <a:p>
            <a:pPr marL="514350" indent="-514350">
              <a:spcBef>
                <a:spcPts val="768"/>
              </a:spcBef>
              <a:buFont typeface="+mj-lt"/>
              <a:buAutoNum type="arabicPeriod"/>
            </a:pPr>
            <a:endParaRPr lang="en-US" dirty="0">
              <a:solidFill>
                <a:schemeClr val="bg1"/>
              </a:solidFill>
              <a:latin typeface="+mj-lt"/>
              <a:ea typeface="Calibri" panose="020F0502020204030204" pitchFamily="34" charset="0"/>
              <a:cs typeface="Times New Roman" panose="02020603050405020304" pitchFamily="18" charset="0"/>
            </a:endParaRPr>
          </a:p>
          <a:p>
            <a:pPr marL="514350" indent="-514350">
              <a:spcBef>
                <a:spcPts val="768"/>
              </a:spcBef>
              <a:buFont typeface="+mj-lt"/>
              <a:buAutoNum type="arabicPeriod"/>
            </a:pPr>
            <a:endParaRPr lang="en-US" dirty="0">
              <a:solidFill>
                <a:schemeClr val="bg1"/>
              </a:solidFill>
              <a:effectLst/>
              <a:latin typeface="+mj-l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1945B7E3-4FE5-EFE9-E500-BABE05B78F84}"/>
              </a:ext>
            </a:extLst>
          </p:cNvPr>
          <p:cNvPicPr>
            <a:picLocks noChangeAspect="1"/>
          </p:cNvPicPr>
          <p:nvPr/>
        </p:nvPicPr>
        <p:blipFill>
          <a:blip r:embed="rId3"/>
          <a:stretch>
            <a:fillRect/>
          </a:stretch>
        </p:blipFill>
        <p:spPr>
          <a:xfrm>
            <a:off x="8715228" y="1600201"/>
            <a:ext cx="3244361" cy="4325815"/>
          </a:xfrm>
          <a:prstGeom prst="rect">
            <a:avLst/>
          </a:prstGeom>
        </p:spPr>
      </p:pic>
    </p:spTree>
    <p:extLst>
      <p:ext uri="{BB962C8B-B14F-4D97-AF65-F5344CB8AC3E}">
        <p14:creationId xmlns:p14="http://schemas.microsoft.com/office/powerpoint/2010/main" val="119792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NLC_201805_Hope_For_Lifes_Problems_PPT</Template>
  <TotalTime>2433</TotalTime>
  <Words>614</Words>
  <Application>Microsoft Office PowerPoint</Application>
  <PresentationFormat>Widescreen</PresentationFormat>
  <Paragraphs>64</Paragraphs>
  <Slides>10</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Calibri Light</vt:lpstr>
      <vt:lpstr>1_Office Theme</vt:lpstr>
      <vt:lpstr>Office Theme</vt:lpstr>
      <vt:lpstr>PowerPoint Presentation</vt:lpstr>
      <vt:lpstr>“One Another” Ministry When We Cannot Meet Together</vt:lpstr>
      <vt:lpstr>What Did We Learn From Covid-19?</vt:lpstr>
      <vt:lpstr>What Did We Learn From Covid-19?</vt:lpstr>
      <vt:lpstr>Who Still Hurts in Our Fallen World?</vt:lpstr>
      <vt:lpstr>How Then Must the Church Respond?</vt:lpstr>
      <vt:lpstr>“One Another” Ministry for the Homebound</vt:lpstr>
      <vt:lpstr>“One Another” Ministry for the Homebound</vt:lpstr>
      <vt:lpstr>“One Another” Ministry for the Homebound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Lowell Edward</dc:creator>
  <cp:lastModifiedBy>Thomas Sugimura</cp:lastModifiedBy>
  <cp:revision>99</cp:revision>
  <cp:lastPrinted>2020-08-22T20:36:53Z</cp:lastPrinted>
  <dcterms:created xsi:type="dcterms:W3CDTF">2018-05-30T18:22:58Z</dcterms:created>
  <dcterms:modified xsi:type="dcterms:W3CDTF">2022-05-17T13:28:31Z</dcterms:modified>
</cp:coreProperties>
</file>